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8.xml" ContentType="application/vnd.openxmlformats-officedocument.presentationml.slideMaster+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Masters/slideMaster9.xml" ContentType="application/vnd.openxmlformats-officedocument.presentationml.slideMaster+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slideLayouts/slideLayout97.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Default Extension="wav" ContentType="audio/wav"/>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4" r:id="rId3"/>
    <p:sldMasterId id="2147483696" r:id="rId4"/>
    <p:sldMasterId id="2147483708" r:id="rId5"/>
    <p:sldMasterId id="2147483720" r:id="rId6"/>
    <p:sldMasterId id="2147483732" r:id="rId7"/>
    <p:sldMasterId id="2147483744" r:id="rId8"/>
    <p:sldMasterId id="2147483756" r:id="rId9"/>
  </p:sldMasterIdLst>
  <p:notesMasterIdLst>
    <p:notesMasterId r:id="rId47"/>
  </p:notesMasterIdLst>
  <p:sldIdLst>
    <p:sldId id="293" r:id="rId10"/>
    <p:sldId id="277" r:id="rId11"/>
    <p:sldId id="256" r:id="rId12"/>
    <p:sldId id="261" r:id="rId13"/>
    <p:sldId id="259" r:id="rId14"/>
    <p:sldId id="280" r:id="rId15"/>
    <p:sldId id="260" r:id="rId16"/>
    <p:sldId id="281" r:id="rId17"/>
    <p:sldId id="258" r:id="rId18"/>
    <p:sldId id="282" r:id="rId19"/>
    <p:sldId id="266" r:id="rId20"/>
    <p:sldId id="300" r:id="rId21"/>
    <p:sldId id="283" r:id="rId22"/>
    <p:sldId id="284" r:id="rId23"/>
    <p:sldId id="285" r:id="rId24"/>
    <p:sldId id="286" r:id="rId25"/>
    <p:sldId id="287" r:id="rId26"/>
    <p:sldId id="288" r:id="rId27"/>
    <p:sldId id="289" r:id="rId28"/>
    <p:sldId id="297" r:id="rId29"/>
    <p:sldId id="291" r:id="rId30"/>
    <p:sldId id="294" r:id="rId31"/>
    <p:sldId id="295" r:id="rId32"/>
    <p:sldId id="296" r:id="rId33"/>
    <p:sldId id="298" r:id="rId34"/>
    <p:sldId id="299" r:id="rId35"/>
    <p:sldId id="308" r:id="rId36"/>
    <p:sldId id="311" r:id="rId37"/>
    <p:sldId id="310" r:id="rId38"/>
    <p:sldId id="312" r:id="rId39"/>
    <p:sldId id="301" r:id="rId40"/>
    <p:sldId id="302" r:id="rId41"/>
    <p:sldId id="303" r:id="rId42"/>
    <p:sldId id="292" r:id="rId43"/>
    <p:sldId id="305" r:id="rId44"/>
    <p:sldId id="306" r:id="rId45"/>
    <p:sldId id="313" r:id="rId46"/>
  </p:sldIdLst>
  <p:sldSz cx="9144000" cy="6858000" type="screen4x3"/>
  <p:notesSz cx="6858000" cy="9144000"/>
  <p:custDataLst>
    <p:tags r:id="rId48"/>
  </p:custDataLst>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542A00"/>
    <a:srgbClr val="FFFF99"/>
    <a:srgbClr val="CCFFFF"/>
    <a:srgbClr val="003300"/>
    <a:srgbClr val="663300"/>
    <a:srgbClr val="CCFFCC"/>
    <a:srgbClr val="FF99FF"/>
    <a:srgbClr val="A50021"/>
    <a:srgbClr val="006600"/>
    <a:srgbClr val="00C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57" autoAdjust="0"/>
    <p:restoredTop sz="71059" autoAdjust="0"/>
  </p:normalViewPr>
  <p:slideViewPr>
    <p:cSldViewPr>
      <p:cViewPr varScale="1">
        <p:scale>
          <a:sx n="45" d="100"/>
          <a:sy n="45" d="100"/>
        </p:scale>
        <p:origin x="-123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presProps" Target="pres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tags" Target="tags/tag1.xml"/><Relationship Id="rId8" Type="http://schemas.openxmlformats.org/officeDocument/2006/relationships/slideMaster" Target="slideMasters/slideMaster8.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E178DB-5EBC-42F3-9B12-EA4E407542FD}" type="datetimeFigureOut">
              <a:rPr lang="en-US" smtClean="0"/>
              <a:pPr/>
              <a:t>6/22/2010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5C4381-E0B0-4FD4-B4F3-DE5DED52EE0B}"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sunderland.gov.uk/"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Add 2</a:t>
            </a:r>
            <a:r>
              <a:rPr lang="en-GB" baseline="30000" dirty="0" smtClean="0"/>
              <a:t>nd</a:t>
            </a:r>
            <a:r>
              <a:rPr lang="en-GB" dirty="0" smtClean="0"/>
              <a:t> picture + Fade?</a:t>
            </a:r>
          </a:p>
          <a:p>
            <a:endParaRPr lang="en-GB" dirty="0" smtClean="0"/>
          </a:p>
          <a:p>
            <a:r>
              <a:rPr lang="en-GB" dirty="0" smtClean="0"/>
              <a:t>NO, not enough spare memory.</a:t>
            </a:r>
            <a:endParaRPr lang="en-GB" dirty="0"/>
          </a:p>
        </p:txBody>
      </p:sp>
      <p:sp>
        <p:nvSpPr>
          <p:cNvPr id="4" name="Slide Number Placeholder 3"/>
          <p:cNvSpPr>
            <a:spLocks noGrp="1"/>
          </p:cNvSpPr>
          <p:nvPr>
            <p:ph type="sldNum" sz="quarter" idx="10"/>
          </p:nvPr>
        </p:nvSpPr>
        <p:spPr/>
        <p:txBody>
          <a:bodyPr/>
          <a:lstStyle/>
          <a:p>
            <a:fld id="{F15C4381-E0B0-4FD4-B4F3-DE5DED52EE0B}" type="slidenum">
              <a:rPr lang="en-GB" smtClean="0"/>
              <a:pPr/>
              <a:t>7</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By increasing the number of online applications for five areas - planning, school admissions, registrars' certificates, environment services requests and council tax payments - the council could save 80,000 kilograms of carbon dioxide emissions annually. </a:t>
            </a:r>
          </a:p>
          <a:p>
            <a:endParaRPr lang="en-GB" dirty="0" smtClean="0"/>
          </a:p>
          <a:p>
            <a:r>
              <a:rPr lang="en-GB" dirty="0" smtClean="0">
                <a:hlinkClick r:id="rId3"/>
              </a:rPr>
              <a:t>Sunderland City Council</a:t>
            </a:r>
            <a:r>
              <a:rPr lang="en-GB" dirty="0" smtClean="0"/>
              <a:t> Study</a:t>
            </a:r>
          </a:p>
          <a:p>
            <a:endParaRPr lang="en-GB" dirty="0" smtClean="0"/>
          </a:p>
          <a:p>
            <a:r>
              <a:rPr lang="en-GB" dirty="0" smtClean="0"/>
              <a:t>http://www.itpro.co.uk/157185/online-council-services-cut-carbon-says-report</a:t>
            </a:r>
          </a:p>
          <a:p>
            <a:endParaRPr lang="en-GB" dirty="0"/>
          </a:p>
        </p:txBody>
      </p:sp>
      <p:sp>
        <p:nvSpPr>
          <p:cNvPr id="4" name="Slide Number Placeholder 3"/>
          <p:cNvSpPr>
            <a:spLocks noGrp="1"/>
          </p:cNvSpPr>
          <p:nvPr>
            <p:ph type="sldNum" sz="quarter" idx="10"/>
          </p:nvPr>
        </p:nvSpPr>
        <p:spPr/>
        <p:txBody>
          <a:bodyPr/>
          <a:lstStyle/>
          <a:p>
            <a:fld id="{F15C4381-E0B0-4FD4-B4F3-DE5DED52EE0B}" type="slidenum">
              <a:rPr lang="en-GB" smtClean="0"/>
              <a:pPr/>
              <a:t>31</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Add 2</a:t>
            </a:r>
            <a:r>
              <a:rPr lang="en-GB" baseline="30000" dirty="0" smtClean="0"/>
              <a:t>nd</a:t>
            </a:r>
            <a:r>
              <a:rPr lang="en-GB" dirty="0" smtClean="0"/>
              <a:t> picture + Fade?</a:t>
            </a:r>
            <a:endParaRPr lang="en-GB" dirty="0"/>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F15C4381-E0B0-4FD4-B4F3-DE5DED52EE0B}" type="slidenum">
              <a:rPr lang="en-GB" sz="1200" kern="1200">
                <a:solidFill>
                  <a:prstClr val="black"/>
                </a:solidFill>
                <a:latin typeface="Arial" charset="0"/>
                <a:ea typeface="+mn-ea"/>
                <a:cs typeface="+mn-cs"/>
              </a:rPr>
              <a:pPr algn="r" rtl="0" fontAlgn="base">
                <a:spcBef>
                  <a:spcPct val="0"/>
                </a:spcBef>
                <a:spcAft>
                  <a:spcPct val="0"/>
                </a:spcAft>
              </a:pPr>
              <a:t>32</a:t>
            </a:fld>
            <a:endParaRPr lang="en-GB" sz="1200" kern="1200">
              <a:solidFill>
                <a:prstClr val="black"/>
              </a:solidFill>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Add 2</a:t>
            </a:r>
            <a:r>
              <a:rPr lang="en-GB" baseline="30000" dirty="0" smtClean="0"/>
              <a:t>nd</a:t>
            </a:r>
            <a:r>
              <a:rPr lang="en-GB" dirty="0" smtClean="0"/>
              <a:t> picture + Fade?</a:t>
            </a:r>
            <a:endParaRPr lang="en-GB" dirty="0"/>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F15C4381-E0B0-4FD4-B4F3-DE5DED52EE0B}" type="slidenum">
              <a:rPr lang="en-GB" sz="1200" kern="1200">
                <a:solidFill>
                  <a:prstClr val="black"/>
                </a:solidFill>
                <a:latin typeface="Arial" charset="0"/>
                <a:ea typeface="+mn-ea"/>
                <a:cs typeface="+mn-cs"/>
              </a:rPr>
              <a:pPr algn="r" rtl="0" fontAlgn="base">
                <a:spcBef>
                  <a:spcPct val="0"/>
                </a:spcBef>
                <a:spcAft>
                  <a:spcPct val="0"/>
                </a:spcAft>
              </a:pPr>
              <a:t>33</a:t>
            </a:fld>
            <a:endParaRPr lang="en-GB" sz="1200" kern="1200">
              <a:solidFill>
                <a:prstClr val="black"/>
              </a:solidFill>
              <a:latin typeface="Arial"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Pictures all need changing.</a:t>
            </a:r>
          </a:p>
          <a:p>
            <a:endParaRPr lang="en-GB" dirty="0" smtClean="0"/>
          </a:p>
        </p:txBody>
      </p:sp>
      <p:sp>
        <p:nvSpPr>
          <p:cNvPr id="4" name="Slide Number Placeholder 3"/>
          <p:cNvSpPr>
            <a:spLocks noGrp="1"/>
          </p:cNvSpPr>
          <p:nvPr>
            <p:ph type="sldNum" sz="quarter" idx="10"/>
          </p:nvPr>
        </p:nvSpPr>
        <p:spPr/>
        <p:txBody>
          <a:bodyPr/>
          <a:lstStyle/>
          <a:p>
            <a:fld id="{F15C4381-E0B0-4FD4-B4F3-DE5DED52EE0B}" type="slidenum">
              <a:rPr lang="en-GB" smtClean="0"/>
              <a:pPr/>
              <a:t>34</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Pictures all need changing.</a:t>
            </a:r>
          </a:p>
          <a:p>
            <a:endParaRPr lang="en-GB" dirty="0" smtClean="0"/>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F15C4381-E0B0-4FD4-B4F3-DE5DED52EE0B}" type="slidenum">
              <a:rPr lang="en-GB" sz="1200" kern="1200">
                <a:solidFill>
                  <a:prstClr val="black"/>
                </a:solidFill>
                <a:latin typeface="Arial" charset="0"/>
                <a:ea typeface="+mn-ea"/>
                <a:cs typeface="+mn-cs"/>
              </a:rPr>
              <a:pPr algn="r" rtl="0" fontAlgn="base">
                <a:spcBef>
                  <a:spcPct val="0"/>
                </a:spcBef>
                <a:spcAft>
                  <a:spcPct val="0"/>
                </a:spcAft>
              </a:pPr>
              <a:t>35</a:t>
            </a:fld>
            <a:endParaRPr lang="en-GB" sz="1200" kern="1200">
              <a:solidFill>
                <a:prstClr val="black"/>
              </a:solidFill>
              <a:latin typeface="Arial" charset="0"/>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Add 2</a:t>
            </a:r>
            <a:r>
              <a:rPr lang="en-GB" baseline="30000" dirty="0" smtClean="0"/>
              <a:t>nd</a:t>
            </a:r>
            <a:r>
              <a:rPr lang="en-GB" dirty="0" smtClean="0"/>
              <a:t> picture + Fade?</a:t>
            </a:r>
            <a:endParaRPr lang="en-GB" dirty="0"/>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F15C4381-E0B0-4FD4-B4F3-DE5DED52EE0B}" type="slidenum">
              <a:rPr lang="en-GB" sz="1200" kern="1200">
                <a:solidFill>
                  <a:prstClr val="black"/>
                </a:solidFill>
                <a:latin typeface="Arial" charset="0"/>
                <a:ea typeface="+mn-ea"/>
                <a:cs typeface="+mn-cs"/>
              </a:rPr>
              <a:pPr algn="r" rtl="0" fontAlgn="base">
                <a:spcBef>
                  <a:spcPct val="0"/>
                </a:spcBef>
                <a:spcAft>
                  <a:spcPct val="0"/>
                </a:spcAft>
              </a:pPr>
              <a:t>36</a:t>
            </a:fld>
            <a:endParaRPr lang="en-GB" sz="1200" kern="1200">
              <a:solidFill>
                <a:prstClr val="black"/>
              </a:solidFill>
              <a:latin typeface="Arial" charset="0"/>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latin typeface="+mn-lt"/>
                <a:ea typeface="+mn-ea"/>
                <a:cs typeface="+mn-cs"/>
              </a:rPr>
              <a:t>In the slide showing the paper savings from ¼ “ reduction of margins it may be good to show the amount of paper that can be saved alongside a well known building such as The Eiffel Tower to get the message across? We think that 80 million sheets of paper would equate to 32,000 boxes of 2,500 sheets. This would create a tower of paper 8 km high?? (You may need to check our maths but the message is the same and this is only the UK Local Gov) We could also show the number of trees needed to produce 80 million sheets of paper??</a:t>
            </a:r>
          </a:p>
          <a:p>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Box</a:t>
            </a:r>
            <a:r>
              <a:rPr lang="en-GB" sz="1200" kern="1200" baseline="0" dirty="0" smtClean="0">
                <a:solidFill>
                  <a:schemeClr val="tx1"/>
                </a:solidFill>
                <a:latin typeface="+mn-lt"/>
                <a:ea typeface="+mn-ea"/>
                <a:cs typeface="+mn-cs"/>
              </a:rPr>
              <a:t> of paper based on </a:t>
            </a:r>
            <a:r>
              <a:rPr lang="en-GB" dirty="0" smtClean="0"/>
              <a:t>233x321x266 mm – 266 assumed height.</a:t>
            </a:r>
            <a:r>
              <a:rPr lang="en-GB" baseline="0" dirty="0" smtClean="0"/>
              <a:t> – 8512m. Eiffel Tower </a:t>
            </a:r>
            <a:r>
              <a:rPr lang="en-GB" dirty="0" smtClean="0"/>
              <a:t>including the 24 m (79 ft) antenna, the structure is 325 m</a:t>
            </a:r>
          </a:p>
          <a:p>
            <a:endParaRPr lang="en-GB" dirty="0"/>
          </a:p>
        </p:txBody>
      </p:sp>
      <p:sp>
        <p:nvSpPr>
          <p:cNvPr id="4" name="Slide Number Placeholder 3"/>
          <p:cNvSpPr>
            <a:spLocks noGrp="1"/>
          </p:cNvSpPr>
          <p:nvPr>
            <p:ph type="sldNum" sz="quarter" idx="10"/>
          </p:nvPr>
        </p:nvSpPr>
        <p:spPr/>
        <p:txBody>
          <a:bodyPr/>
          <a:lstStyle/>
          <a:p>
            <a:fld id="{F15C4381-E0B0-4FD4-B4F3-DE5DED52EE0B}" type="slidenum">
              <a:rPr lang="en-GB" smtClean="0"/>
              <a:pPr/>
              <a:t>12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Need NEW image.</a:t>
            </a:r>
            <a:endParaRPr lang="en-GB" dirty="0"/>
          </a:p>
        </p:txBody>
      </p:sp>
      <p:sp>
        <p:nvSpPr>
          <p:cNvPr id="4" name="Slide Number Placeholder 3"/>
          <p:cNvSpPr>
            <a:spLocks noGrp="1"/>
          </p:cNvSpPr>
          <p:nvPr>
            <p:ph type="sldNum" sz="quarter" idx="10"/>
          </p:nvPr>
        </p:nvSpPr>
        <p:spPr/>
        <p:txBody>
          <a:bodyPr/>
          <a:lstStyle/>
          <a:p>
            <a:fld id="{F15C4381-E0B0-4FD4-B4F3-DE5DED52EE0B}" type="slidenum">
              <a:rPr lang="en-GB" smtClean="0"/>
              <a:pPr/>
              <a:t>19</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Need </a:t>
            </a:r>
            <a:r>
              <a:rPr lang="en-GB" smtClean="0"/>
              <a:t>NEW image.</a:t>
            </a:r>
            <a:endParaRPr lang="en-GB" dirty="0"/>
          </a:p>
        </p:txBody>
      </p:sp>
      <p:sp>
        <p:nvSpPr>
          <p:cNvPr id="4" name="Slide Number Placeholder 3"/>
          <p:cNvSpPr>
            <a:spLocks noGrp="1"/>
          </p:cNvSpPr>
          <p:nvPr>
            <p:ph type="sldNum" sz="quarter" idx="10"/>
          </p:nvPr>
        </p:nvSpPr>
        <p:spPr/>
        <p:txBody>
          <a:bodyPr/>
          <a:lstStyle/>
          <a:p>
            <a:fld id="{F15C4381-E0B0-4FD4-B4F3-DE5DED52EE0B}" type="slidenum">
              <a:rPr lang="en-GB" smtClean="0"/>
              <a:pPr/>
              <a:t>21</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Add 2</a:t>
            </a:r>
            <a:r>
              <a:rPr lang="en-GB" baseline="30000" dirty="0" smtClean="0"/>
              <a:t>nd</a:t>
            </a:r>
            <a:r>
              <a:rPr lang="en-GB" dirty="0" smtClean="0"/>
              <a:t> picture + Fade?</a:t>
            </a:r>
            <a:endParaRPr lang="en-GB" dirty="0"/>
          </a:p>
        </p:txBody>
      </p:sp>
      <p:sp>
        <p:nvSpPr>
          <p:cNvPr id="4" name="Slide Number Placeholder 3"/>
          <p:cNvSpPr>
            <a:spLocks noGrp="1"/>
          </p:cNvSpPr>
          <p:nvPr>
            <p:ph type="sldNum" sz="quarter" idx="10"/>
          </p:nvPr>
        </p:nvSpPr>
        <p:spPr/>
        <p:txBody>
          <a:bodyPr/>
          <a:lstStyle/>
          <a:p>
            <a:fld id="{F15C4381-E0B0-4FD4-B4F3-DE5DED52EE0B}" type="slidenum">
              <a:rPr lang="en-GB" smtClean="0"/>
              <a:pPr/>
              <a:t>23</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Add 2</a:t>
            </a:r>
            <a:r>
              <a:rPr lang="en-GB" baseline="30000" dirty="0" smtClean="0"/>
              <a:t>nd</a:t>
            </a:r>
            <a:r>
              <a:rPr lang="en-GB" dirty="0" smtClean="0"/>
              <a:t> picture + Fade?</a:t>
            </a:r>
            <a:endParaRPr lang="en-GB" dirty="0"/>
          </a:p>
        </p:txBody>
      </p:sp>
      <p:sp>
        <p:nvSpPr>
          <p:cNvPr id="4" name="Slide Number Placeholder 3"/>
          <p:cNvSpPr>
            <a:spLocks noGrp="1"/>
          </p:cNvSpPr>
          <p:nvPr>
            <p:ph type="sldNum" sz="quarter" idx="10"/>
          </p:nvPr>
        </p:nvSpPr>
        <p:spPr/>
        <p:txBody>
          <a:bodyPr/>
          <a:lstStyle/>
          <a:p>
            <a:fld id="{F15C4381-E0B0-4FD4-B4F3-DE5DED52EE0B}" type="slidenum">
              <a:rPr lang="en-GB" smtClean="0"/>
              <a:pPr/>
              <a:t>24</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Add 2</a:t>
            </a:r>
            <a:r>
              <a:rPr lang="en-GB" baseline="30000" dirty="0" smtClean="0"/>
              <a:t>nd</a:t>
            </a:r>
            <a:r>
              <a:rPr lang="en-GB" dirty="0" smtClean="0"/>
              <a:t> picture + Fade?</a:t>
            </a:r>
            <a:endParaRPr lang="en-GB" dirty="0"/>
          </a:p>
        </p:txBody>
      </p:sp>
      <p:sp>
        <p:nvSpPr>
          <p:cNvPr id="4" name="Slide Number Placeholder 3"/>
          <p:cNvSpPr>
            <a:spLocks noGrp="1"/>
          </p:cNvSpPr>
          <p:nvPr>
            <p:ph type="sldNum" sz="quarter" idx="10"/>
          </p:nvPr>
        </p:nvSpPr>
        <p:spPr/>
        <p:txBody>
          <a:bodyPr/>
          <a:lstStyle/>
          <a:p>
            <a:pPr algn="r" rtl="0" fontAlgn="base">
              <a:spcBef>
                <a:spcPct val="0"/>
              </a:spcBef>
              <a:spcAft>
                <a:spcPct val="0"/>
              </a:spcAft>
            </a:pPr>
            <a:fld id="{F15C4381-E0B0-4FD4-B4F3-DE5DED52EE0B}" type="slidenum">
              <a:rPr lang="en-GB" sz="1200" kern="1200">
                <a:solidFill>
                  <a:prstClr val="black"/>
                </a:solidFill>
                <a:latin typeface="Arial" charset="0"/>
                <a:ea typeface="+mn-ea"/>
                <a:cs typeface="+mn-cs"/>
              </a:rPr>
              <a:pPr algn="r" rtl="0" fontAlgn="base">
                <a:spcBef>
                  <a:spcPct val="0"/>
                </a:spcBef>
                <a:spcAft>
                  <a:spcPct val="0"/>
                </a:spcAft>
              </a:pPr>
              <a:t>26</a:t>
            </a:fld>
            <a:endParaRPr lang="en-GB" sz="1200" kern="1200">
              <a:solidFill>
                <a:prstClr val="black"/>
              </a:solidFill>
              <a:latin typeface="Arial"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Add 2</a:t>
            </a:r>
            <a:r>
              <a:rPr lang="en-GB" baseline="30000" dirty="0" smtClean="0"/>
              <a:t>nd</a:t>
            </a:r>
            <a:r>
              <a:rPr lang="en-GB" dirty="0" smtClean="0"/>
              <a:t> picture + Fade?</a:t>
            </a:r>
            <a:endParaRPr lang="en-GB" dirty="0"/>
          </a:p>
        </p:txBody>
      </p:sp>
      <p:sp>
        <p:nvSpPr>
          <p:cNvPr id="4" name="Slide Number Placeholder 3"/>
          <p:cNvSpPr>
            <a:spLocks noGrp="1"/>
          </p:cNvSpPr>
          <p:nvPr>
            <p:ph type="sldNum" sz="quarter" idx="10"/>
          </p:nvPr>
        </p:nvSpPr>
        <p:spPr/>
        <p:txBody>
          <a:bodyPr/>
          <a:lstStyle/>
          <a:p>
            <a:fld id="{F15C4381-E0B0-4FD4-B4F3-DE5DED52EE0B}" type="slidenum">
              <a:rPr lang="en-GB" smtClean="0"/>
              <a:pPr/>
              <a:t>28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Add 2</a:t>
            </a:r>
            <a:r>
              <a:rPr lang="en-GB" baseline="30000" dirty="0" smtClean="0"/>
              <a:t>nd</a:t>
            </a:r>
            <a:r>
              <a:rPr lang="en-GB" dirty="0" smtClean="0"/>
              <a:t> picture + Fade?</a:t>
            </a:r>
            <a:endParaRPr lang="en-GB" dirty="0"/>
          </a:p>
        </p:txBody>
      </p:sp>
      <p:sp>
        <p:nvSpPr>
          <p:cNvPr id="4" name="Slide Number Placeholder 3"/>
          <p:cNvSpPr>
            <a:spLocks noGrp="1"/>
          </p:cNvSpPr>
          <p:nvPr>
            <p:ph type="sldNum" sz="quarter" idx="10"/>
          </p:nvPr>
        </p:nvSpPr>
        <p:spPr/>
        <p:txBody>
          <a:bodyPr/>
          <a:lstStyle/>
          <a:p>
            <a:fld id="{F15C4381-E0B0-4FD4-B4F3-DE5DED52EE0B}" type="slidenum">
              <a:rPr lang="en-GB" smtClean="0"/>
              <a:pPr/>
              <a:t>30</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BBFC83CF-2675-4716-8704-41BB45BD5027}" type="slidenum">
              <a:rPr lang="en-GB"/>
              <a:pPr/>
              <a:t>‹#›</a:t>
            </a:fld>
            <a:endParaRPr lang="en-GB"/>
          </a:p>
        </p:txBody>
      </p:sp>
    </p:spTree>
  </p:cSld>
  <p:clrMapOvr>
    <a:masterClrMapping/>
  </p:clrMapOvr>
  <p:transition advClick="0" advTm="10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208991B0-C577-441E-B3EB-956ECAFEC00C}" type="slidenum">
              <a:rPr lang="en-GB"/>
              <a:pPr/>
              <a:t>‹#›</a:t>
            </a:fld>
            <a:endParaRPr lang="en-GB"/>
          </a:p>
        </p:txBody>
      </p:sp>
    </p:spTree>
  </p:cSld>
  <p:clrMapOvr>
    <a:masterClrMapping/>
  </p:clrMapOvr>
  <p:transition advClick="0" advTm="10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24ED72B8-A919-4A67-889D-38675CE94184}" type="slidenum">
              <a:rPr lang="en-GB"/>
              <a:pPr/>
              <a:t>‹#›</a:t>
            </a:fld>
            <a:endParaRPr lang="en-GB"/>
          </a:p>
        </p:txBody>
      </p:sp>
    </p:spTree>
  </p:cSld>
  <p:clrMapOvr>
    <a:masterClrMapping/>
  </p:clrMapOvr>
  <p:transition advClick="0" advTm="1000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BBFC83CF-2675-4716-8704-41BB45BD5027}"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8843C3B9-D815-46B4-92B1-4153A5126118}"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B7471F94-7CA9-49FD-87C6-E224D1528C2D}"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FEC47CF7-7960-4DEE-BA79-0960542E5C1F}"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8" name="Footer Placeholder 7"/>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9" name="Slide Number Placeholder 8"/>
          <p:cNvSpPr>
            <a:spLocks noGrp="1"/>
          </p:cNvSpPr>
          <p:nvPr>
            <p:ph type="sldNum" sz="quarter" idx="12"/>
          </p:nvPr>
        </p:nvSpPr>
        <p:spPr/>
        <p:txBody>
          <a:bodyPr/>
          <a:lstStyle>
            <a:lvl1pPr>
              <a:defRPr/>
            </a:lvl1pPr>
          </a:lstStyle>
          <a:p>
            <a:pPr algn="r" rtl="0" fontAlgn="base">
              <a:spcBef>
                <a:spcPct val="0"/>
              </a:spcBef>
              <a:spcAft>
                <a:spcPct val="0"/>
              </a:spcAft>
            </a:pPr>
            <a:fld id="{E5764CC7-D694-4E64-92C2-9EDDE84B4509}"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4" name="Footer Placeholder 3"/>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5" name="Slide Number Placeholder 4"/>
          <p:cNvSpPr>
            <a:spLocks noGrp="1"/>
          </p:cNvSpPr>
          <p:nvPr>
            <p:ph type="sldNum" sz="quarter" idx="12"/>
          </p:nvPr>
        </p:nvSpPr>
        <p:spPr/>
        <p:txBody>
          <a:bodyPr/>
          <a:lstStyle>
            <a:lvl1pPr>
              <a:defRPr/>
            </a:lvl1pPr>
          </a:lstStyle>
          <a:p>
            <a:pPr algn="r" rtl="0" fontAlgn="base">
              <a:spcBef>
                <a:spcPct val="0"/>
              </a:spcBef>
              <a:spcAft>
                <a:spcPct val="0"/>
              </a:spcAft>
            </a:pPr>
            <a:fld id="{38339BE8-B7C3-40D6-BBAC-769113B1DF85}"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3" name="Footer Placeholder 2"/>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4" name="Slide Number Placeholder 3"/>
          <p:cNvSpPr>
            <a:spLocks noGrp="1"/>
          </p:cNvSpPr>
          <p:nvPr>
            <p:ph type="sldNum" sz="quarter" idx="12"/>
          </p:nvPr>
        </p:nvSpPr>
        <p:spPr/>
        <p:txBody>
          <a:bodyPr/>
          <a:lstStyle>
            <a:lvl1pPr>
              <a:defRPr/>
            </a:lvl1pPr>
          </a:lstStyle>
          <a:p>
            <a:pPr algn="r" rtl="0" fontAlgn="base">
              <a:spcBef>
                <a:spcPct val="0"/>
              </a:spcBef>
              <a:spcAft>
                <a:spcPct val="0"/>
              </a:spcAft>
            </a:pPr>
            <a:fld id="{F5E2E4B0-E749-4203-892C-1F167D2B06E5}"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0A704FE2-1A5C-4DE9-922C-983DAA8FE33B}"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8843C3B9-D815-46B4-92B1-4153A5126118}" type="slidenum">
              <a:rPr lang="en-GB"/>
              <a:pPr/>
              <a:t>‹#›</a:t>
            </a:fld>
            <a:endParaRPr lang="en-GB"/>
          </a:p>
        </p:txBody>
      </p:sp>
    </p:spTree>
  </p:cSld>
  <p:clrMapOvr>
    <a:masterClrMapping/>
  </p:clrMapOvr>
  <p:transition advClick="0" advTm="1000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528F9F04-CFB4-46A1-8CE3-2F4C74E5BF92}"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208991B0-C577-441E-B3EB-956ECAFEC00C}"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24ED72B8-A919-4A67-889D-38675CE94184}"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BBFC83CF-2675-4716-8704-41BB45BD5027}"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8843C3B9-D815-46B4-92B1-4153A5126118}"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B7471F94-7CA9-49FD-87C6-E224D1528C2D}"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FEC47CF7-7960-4DEE-BA79-0960542E5C1F}"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8" name="Footer Placeholder 7"/>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9" name="Slide Number Placeholder 8"/>
          <p:cNvSpPr>
            <a:spLocks noGrp="1"/>
          </p:cNvSpPr>
          <p:nvPr>
            <p:ph type="sldNum" sz="quarter" idx="12"/>
          </p:nvPr>
        </p:nvSpPr>
        <p:spPr/>
        <p:txBody>
          <a:bodyPr/>
          <a:lstStyle>
            <a:lvl1pPr>
              <a:defRPr/>
            </a:lvl1pPr>
          </a:lstStyle>
          <a:p>
            <a:pPr algn="r" rtl="0" fontAlgn="base">
              <a:spcBef>
                <a:spcPct val="0"/>
              </a:spcBef>
              <a:spcAft>
                <a:spcPct val="0"/>
              </a:spcAft>
            </a:pPr>
            <a:fld id="{E5764CC7-D694-4E64-92C2-9EDDE84B4509}"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4" name="Footer Placeholder 3"/>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5" name="Slide Number Placeholder 4"/>
          <p:cNvSpPr>
            <a:spLocks noGrp="1"/>
          </p:cNvSpPr>
          <p:nvPr>
            <p:ph type="sldNum" sz="quarter" idx="12"/>
          </p:nvPr>
        </p:nvSpPr>
        <p:spPr/>
        <p:txBody>
          <a:bodyPr/>
          <a:lstStyle>
            <a:lvl1pPr>
              <a:defRPr/>
            </a:lvl1pPr>
          </a:lstStyle>
          <a:p>
            <a:pPr algn="r" rtl="0" fontAlgn="base">
              <a:spcBef>
                <a:spcPct val="0"/>
              </a:spcBef>
              <a:spcAft>
                <a:spcPct val="0"/>
              </a:spcAft>
            </a:pPr>
            <a:fld id="{38339BE8-B7C3-40D6-BBAC-769113B1DF85}"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3" name="Footer Placeholder 2"/>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4" name="Slide Number Placeholder 3"/>
          <p:cNvSpPr>
            <a:spLocks noGrp="1"/>
          </p:cNvSpPr>
          <p:nvPr>
            <p:ph type="sldNum" sz="quarter" idx="12"/>
          </p:nvPr>
        </p:nvSpPr>
        <p:spPr/>
        <p:txBody>
          <a:bodyPr/>
          <a:lstStyle>
            <a:lvl1pPr>
              <a:defRPr/>
            </a:lvl1pPr>
          </a:lstStyle>
          <a:p>
            <a:pPr algn="r" rtl="0" fontAlgn="base">
              <a:spcBef>
                <a:spcPct val="0"/>
              </a:spcBef>
              <a:spcAft>
                <a:spcPct val="0"/>
              </a:spcAft>
            </a:pPr>
            <a:fld id="{F5E2E4B0-E749-4203-892C-1F167D2B06E5}"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B7471F94-7CA9-49FD-87C6-E224D1528C2D}" type="slidenum">
              <a:rPr lang="en-GB"/>
              <a:pPr/>
              <a:t>‹#›</a:t>
            </a:fld>
            <a:endParaRPr lang="en-GB"/>
          </a:p>
        </p:txBody>
      </p:sp>
    </p:spTree>
  </p:cSld>
  <p:clrMapOvr>
    <a:masterClrMapping/>
  </p:clrMapOvr>
  <p:transition advClick="0" advTm="1000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0A704FE2-1A5C-4DE9-922C-983DAA8FE33B}"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528F9F04-CFB4-46A1-8CE3-2F4C74E5BF92}"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208991B0-C577-441E-B3EB-956ECAFEC00C}"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24ED72B8-A919-4A67-889D-38675CE94184}"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BBFC83CF-2675-4716-8704-41BB45BD5027}"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8843C3B9-D815-46B4-92B1-4153A5126118}"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B7471F94-7CA9-49FD-87C6-E224D1528C2D}"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FEC47CF7-7960-4DEE-BA79-0960542E5C1F}"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8" name="Footer Placeholder 7"/>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9" name="Slide Number Placeholder 8"/>
          <p:cNvSpPr>
            <a:spLocks noGrp="1"/>
          </p:cNvSpPr>
          <p:nvPr>
            <p:ph type="sldNum" sz="quarter" idx="12"/>
          </p:nvPr>
        </p:nvSpPr>
        <p:spPr/>
        <p:txBody>
          <a:bodyPr/>
          <a:lstStyle>
            <a:lvl1pPr>
              <a:defRPr/>
            </a:lvl1pPr>
          </a:lstStyle>
          <a:p>
            <a:pPr algn="r" rtl="0" fontAlgn="base">
              <a:spcBef>
                <a:spcPct val="0"/>
              </a:spcBef>
              <a:spcAft>
                <a:spcPct val="0"/>
              </a:spcAft>
            </a:pPr>
            <a:fld id="{E5764CC7-D694-4E64-92C2-9EDDE84B4509}"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4" name="Footer Placeholder 3"/>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5" name="Slide Number Placeholder 4"/>
          <p:cNvSpPr>
            <a:spLocks noGrp="1"/>
          </p:cNvSpPr>
          <p:nvPr>
            <p:ph type="sldNum" sz="quarter" idx="12"/>
          </p:nvPr>
        </p:nvSpPr>
        <p:spPr/>
        <p:txBody>
          <a:bodyPr/>
          <a:lstStyle>
            <a:lvl1pPr>
              <a:defRPr/>
            </a:lvl1pPr>
          </a:lstStyle>
          <a:p>
            <a:pPr algn="r" rtl="0" fontAlgn="base">
              <a:spcBef>
                <a:spcPct val="0"/>
              </a:spcBef>
              <a:spcAft>
                <a:spcPct val="0"/>
              </a:spcAft>
            </a:pPr>
            <a:fld id="{38339BE8-B7C3-40D6-BBAC-769113B1DF85}"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FEC47CF7-7960-4DEE-BA79-0960542E5C1F}" type="slidenum">
              <a:rPr lang="en-GB"/>
              <a:pPr/>
              <a:t>‹#›</a:t>
            </a:fld>
            <a:endParaRPr lang="en-GB"/>
          </a:p>
        </p:txBody>
      </p:sp>
    </p:spTree>
  </p:cSld>
  <p:clrMapOvr>
    <a:masterClrMapping/>
  </p:clrMapOvr>
  <p:transition advClick="0" advTm="1000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3" name="Footer Placeholder 2"/>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4" name="Slide Number Placeholder 3"/>
          <p:cNvSpPr>
            <a:spLocks noGrp="1"/>
          </p:cNvSpPr>
          <p:nvPr>
            <p:ph type="sldNum" sz="quarter" idx="12"/>
          </p:nvPr>
        </p:nvSpPr>
        <p:spPr/>
        <p:txBody>
          <a:bodyPr/>
          <a:lstStyle>
            <a:lvl1pPr>
              <a:defRPr/>
            </a:lvl1pPr>
          </a:lstStyle>
          <a:p>
            <a:pPr algn="r" rtl="0" fontAlgn="base">
              <a:spcBef>
                <a:spcPct val="0"/>
              </a:spcBef>
              <a:spcAft>
                <a:spcPct val="0"/>
              </a:spcAft>
            </a:pPr>
            <a:fld id="{F5E2E4B0-E749-4203-892C-1F167D2B06E5}"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0A704FE2-1A5C-4DE9-922C-983DAA8FE33B}"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528F9F04-CFB4-46A1-8CE3-2F4C74E5BF92}"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208991B0-C577-441E-B3EB-956ECAFEC00C}"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24ED72B8-A919-4A67-889D-38675CE94184}"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BBFC83CF-2675-4716-8704-41BB45BD5027}"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8843C3B9-D815-46B4-92B1-4153A5126118}"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B7471F94-7CA9-49FD-87C6-E224D1528C2D}"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FEC47CF7-7960-4DEE-BA79-0960542E5C1F}"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8" name="Footer Placeholder 7"/>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9" name="Slide Number Placeholder 8"/>
          <p:cNvSpPr>
            <a:spLocks noGrp="1"/>
          </p:cNvSpPr>
          <p:nvPr>
            <p:ph type="sldNum" sz="quarter" idx="12"/>
          </p:nvPr>
        </p:nvSpPr>
        <p:spPr/>
        <p:txBody>
          <a:bodyPr/>
          <a:lstStyle>
            <a:lvl1pPr>
              <a:defRPr/>
            </a:lvl1pPr>
          </a:lstStyle>
          <a:p>
            <a:pPr algn="r" rtl="0" fontAlgn="base">
              <a:spcBef>
                <a:spcPct val="0"/>
              </a:spcBef>
              <a:spcAft>
                <a:spcPct val="0"/>
              </a:spcAft>
            </a:pPr>
            <a:fld id="{E5764CC7-D694-4E64-92C2-9EDDE84B4509}"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GB"/>
          </a:p>
        </p:txBody>
      </p:sp>
      <p:sp>
        <p:nvSpPr>
          <p:cNvPr id="8" name="Footer Placeholder 7"/>
          <p:cNvSpPr>
            <a:spLocks noGrp="1"/>
          </p:cNvSpPr>
          <p:nvPr>
            <p:ph type="ftr" sz="quarter" idx="11"/>
          </p:nvPr>
        </p:nvSpPr>
        <p:spPr/>
        <p:txBody>
          <a:bodyPr/>
          <a:lstStyle>
            <a:lvl1pPr>
              <a:defRPr/>
            </a:lvl1pPr>
          </a:lstStyle>
          <a:p>
            <a:endParaRPr lang="en-GB"/>
          </a:p>
        </p:txBody>
      </p:sp>
      <p:sp>
        <p:nvSpPr>
          <p:cNvPr id="9" name="Slide Number Placeholder 8"/>
          <p:cNvSpPr>
            <a:spLocks noGrp="1"/>
          </p:cNvSpPr>
          <p:nvPr>
            <p:ph type="sldNum" sz="quarter" idx="12"/>
          </p:nvPr>
        </p:nvSpPr>
        <p:spPr/>
        <p:txBody>
          <a:bodyPr/>
          <a:lstStyle>
            <a:lvl1pPr>
              <a:defRPr/>
            </a:lvl1pPr>
          </a:lstStyle>
          <a:p>
            <a:fld id="{E5764CC7-D694-4E64-92C2-9EDDE84B4509}" type="slidenum">
              <a:rPr lang="en-GB"/>
              <a:pPr/>
              <a:t>‹#›</a:t>
            </a:fld>
            <a:endParaRPr lang="en-GB"/>
          </a:p>
        </p:txBody>
      </p:sp>
    </p:spTree>
  </p:cSld>
  <p:clrMapOvr>
    <a:masterClrMapping/>
  </p:clrMapOvr>
  <p:transition advClick="0" advTm="1000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4" name="Footer Placeholder 3"/>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5" name="Slide Number Placeholder 4"/>
          <p:cNvSpPr>
            <a:spLocks noGrp="1"/>
          </p:cNvSpPr>
          <p:nvPr>
            <p:ph type="sldNum" sz="quarter" idx="12"/>
          </p:nvPr>
        </p:nvSpPr>
        <p:spPr/>
        <p:txBody>
          <a:bodyPr/>
          <a:lstStyle>
            <a:lvl1pPr>
              <a:defRPr/>
            </a:lvl1pPr>
          </a:lstStyle>
          <a:p>
            <a:pPr algn="r" rtl="0" fontAlgn="base">
              <a:spcBef>
                <a:spcPct val="0"/>
              </a:spcBef>
              <a:spcAft>
                <a:spcPct val="0"/>
              </a:spcAft>
            </a:pPr>
            <a:fld id="{38339BE8-B7C3-40D6-BBAC-769113B1DF85}"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3" name="Footer Placeholder 2"/>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4" name="Slide Number Placeholder 3"/>
          <p:cNvSpPr>
            <a:spLocks noGrp="1"/>
          </p:cNvSpPr>
          <p:nvPr>
            <p:ph type="sldNum" sz="quarter" idx="12"/>
          </p:nvPr>
        </p:nvSpPr>
        <p:spPr/>
        <p:txBody>
          <a:bodyPr/>
          <a:lstStyle>
            <a:lvl1pPr>
              <a:defRPr/>
            </a:lvl1pPr>
          </a:lstStyle>
          <a:p>
            <a:pPr algn="r" rtl="0" fontAlgn="base">
              <a:spcBef>
                <a:spcPct val="0"/>
              </a:spcBef>
              <a:spcAft>
                <a:spcPct val="0"/>
              </a:spcAft>
            </a:pPr>
            <a:fld id="{F5E2E4B0-E749-4203-892C-1F167D2B06E5}"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0A704FE2-1A5C-4DE9-922C-983DAA8FE33B}"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528F9F04-CFB4-46A1-8CE3-2F4C74E5BF92}"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208991B0-C577-441E-B3EB-956ECAFEC00C}"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24ED72B8-A919-4A67-889D-38675CE94184}"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BBFC83CF-2675-4716-8704-41BB45BD5027}"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8843C3B9-D815-46B4-92B1-4153A5126118}"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B7471F94-7CA9-49FD-87C6-E224D1528C2D}"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FEC47CF7-7960-4DEE-BA79-0960542E5C1F}"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GB"/>
          </a:p>
        </p:txBody>
      </p:sp>
      <p:sp>
        <p:nvSpPr>
          <p:cNvPr id="4" name="Footer Placeholder 3"/>
          <p:cNvSpPr>
            <a:spLocks noGrp="1"/>
          </p:cNvSpPr>
          <p:nvPr>
            <p:ph type="ftr" sz="quarter" idx="11"/>
          </p:nvPr>
        </p:nvSpPr>
        <p:spPr/>
        <p:txBody>
          <a:bodyPr/>
          <a:lstStyle>
            <a:lvl1pPr>
              <a:defRPr/>
            </a:lvl1pPr>
          </a:lstStyle>
          <a:p>
            <a:endParaRPr lang="en-GB"/>
          </a:p>
        </p:txBody>
      </p:sp>
      <p:sp>
        <p:nvSpPr>
          <p:cNvPr id="5" name="Slide Number Placeholder 4"/>
          <p:cNvSpPr>
            <a:spLocks noGrp="1"/>
          </p:cNvSpPr>
          <p:nvPr>
            <p:ph type="sldNum" sz="quarter" idx="12"/>
          </p:nvPr>
        </p:nvSpPr>
        <p:spPr/>
        <p:txBody>
          <a:bodyPr/>
          <a:lstStyle>
            <a:lvl1pPr>
              <a:defRPr/>
            </a:lvl1pPr>
          </a:lstStyle>
          <a:p>
            <a:fld id="{38339BE8-B7C3-40D6-BBAC-769113B1DF85}" type="slidenum">
              <a:rPr lang="en-GB"/>
              <a:pPr/>
              <a:t>‹#›</a:t>
            </a:fld>
            <a:endParaRPr lang="en-GB"/>
          </a:p>
        </p:txBody>
      </p:sp>
    </p:spTree>
  </p:cSld>
  <p:clrMapOvr>
    <a:masterClrMapping/>
  </p:clrMapOvr>
  <p:transition advClick="0" advTm="10000"/>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8" name="Footer Placeholder 7"/>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9" name="Slide Number Placeholder 8"/>
          <p:cNvSpPr>
            <a:spLocks noGrp="1"/>
          </p:cNvSpPr>
          <p:nvPr>
            <p:ph type="sldNum" sz="quarter" idx="12"/>
          </p:nvPr>
        </p:nvSpPr>
        <p:spPr/>
        <p:txBody>
          <a:bodyPr/>
          <a:lstStyle>
            <a:lvl1pPr>
              <a:defRPr/>
            </a:lvl1pPr>
          </a:lstStyle>
          <a:p>
            <a:pPr algn="r" rtl="0" fontAlgn="base">
              <a:spcBef>
                <a:spcPct val="0"/>
              </a:spcBef>
              <a:spcAft>
                <a:spcPct val="0"/>
              </a:spcAft>
            </a:pPr>
            <a:fld id="{E5764CC7-D694-4E64-92C2-9EDDE84B4509}"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4" name="Footer Placeholder 3"/>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5" name="Slide Number Placeholder 4"/>
          <p:cNvSpPr>
            <a:spLocks noGrp="1"/>
          </p:cNvSpPr>
          <p:nvPr>
            <p:ph type="sldNum" sz="quarter" idx="12"/>
          </p:nvPr>
        </p:nvSpPr>
        <p:spPr/>
        <p:txBody>
          <a:bodyPr/>
          <a:lstStyle>
            <a:lvl1pPr>
              <a:defRPr/>
            </a:lvl1pPr>
          </a:lstStyle>
          <a:p>
            <a:pPr algn="r" rtl="0" fontAlgn="base">
              <a:spcBef>
                <a:spcPct val="0"/>
              </a:spcBef>
              <a:spcAft>
                <a:spcPct val="0"/>
              </a:spcAft>
            </a:pPr>
            <a:fld id="{38339BE8-B7C3-40D6-BBAC-769113B1DF85}"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3" name="Footer Placeholder 2"/>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4" name="Slide Number Placeholder 3"/>
          <p:cNvSpPr>
            <a:spLocks noGrp="1"/>
          </p:cNvSpPr>
          <p:nvPr>
            <p:ph type="sldNum" sz="quarter" idx="12"/>
          </p:nvPr>
        </p:nvSpPr>
        <p:spPr/>
        <p:txBody>
          <a:bodyPr/>
          <a:lstStyle>
            <a:lvl1pPr>
              <a:defRPr/>
            </a:lvl1pPr>
          </a:lstStyle>
          <a:p>
            <a:pPr algn="r" rtl="0" fontAlgn="base">
              <a:spcBef>
                <a:spcPct val="0"/>
              </a:spcBef>
              <a:spcAft>
                <a:spcPct val="0"/>
              </a:spcAft>
            </a:pPr>
            <a:fld id="{F5E2E4B0-E749-4203-892C-1F167D2B06E5}"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0A704FE2-1A5C-4DE9-922C-983DAA8FE33B}"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528F9F04-CFB4-46A1-8CE3-2F4C74E5BF92}"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208991B0-C577-441E-B3EB-956ECAFEC00C}"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24ED72B8-A919-4A67-889D-38675CE94184}"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BBFC83CF-2675-4716-8704-41BB45BD5027}"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8843C3B9-D815-46B4-92B1-4153A5126118}"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B7471F94-7CA9-49FD-87C6-E224D1528C2D}"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p>
        </p:txBody>
      </p:sp>
      <p:sp>
        <p:nvSpPr>
          <p:cNvPr id="3" name="Footer Placeholder 2"/>
          <p:cNvSpPr>
            <a:spLocks noGrp="1"/>
          </p:cNvSpPr>
          <p:nvPr>
            <p:ph type="ftr" sz="quarter" idx="11"/>
          </p:nvPr>
        </p:nvSpPr>
        <p:spPr/>
        <p:txBody>
          <a:bodyPr/>
          <a:lstStyle>
            <a:lvl1pPr>
              <a:defRPr/>
            </a:lvl1pPr>
          </a:lstStyle>
          <a:p>
            <a:endParaRPr lang="en-GB"/>
          </a:p>
        </p:txBody>
      </p:sp>
      <p:sp>
        <p:nvSpPr>
          <p:cNvPr id="4" name="Slide Number Placeholder 3"/>
          <p:cNvSpPr>
            <a:spLocks noGrp="1"/>
          </p:cNvSpPr>
          <p:nvPr>
            <p:ph type="sldNum" sz="quarter" idx="12"/>
          </p:nvPr>
        </p:nvSpPr>
        <p:spPr/>
        <p:txBody>
          <a:bodyPr/>
          <a:lstStyle>
            <a:lvl1pPr>
              <a:defRPr/>
            </a:lvl1pPr>
          </a:lstStyle>
          <a:p>
            <a:fld id="{F5E2E4B0-E749-4203-892C-1F167D2B06E5}" type="slidenum">
              <a:rPr lang="en-GB"/>
              <a:pPr/>
              <a:t>‹#›</a:t>
            </a:fld>
            <a:endParaRPr lang="en-GB"/>
          </a:p>
        </p:txBody>
      </p:sp>
    </p:spTree>
  </p:cSld>
  <p:clrMapOvr>
    <a:masterClrMapping/>
  </p:clrMapOvr>
  <p:transition advClick="0" advTm="10000"/>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FEC47CF7-7960-4DEE-BA79-0960542E5C1F}"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8" name="Footer Placeholder 7"/>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9" name="Slide Number Placeholder 8"/>
          <p:cNvSpPr>
            <a:spLocks noGrp="1"/>
          </p:cNvSpPr>
          <p:nvPr>
            <p:ph type="sldNum" sz="quarter" idx="12"/>
          </p:nvPr>
        </p:nvSpPr>
        <p:spPr/>
        <p:txBody>
          <a:bodyPr/>
          <a:lstStyle>
            <a:lvl1pPr>
              <a:defRPr/>
            </a:lvl1pPr>
          </a:lstStyle>
          <a:p>
            <a:pPr algn="r" rtl="0" fontAlgn="base">
              <a:spcBef>
                <a:spcPct val="0"/>
              </a:spcBef>
              <a:spcAft>
                <a:spcPct val="0"/>
              </a:spcAft>
            </a:pPr>
            <a:fld id="{E5764CC7-D694-4E64-92C2-9EDDE84B4509}"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4" name="Footer Placeholder 3"/>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5" name="Slide Number Placeholder 4"/>
          <p:cNvSpPr>
            <a:spLocks noGrp="1"/>
          </p:cNvSpPr>
          <p:nvPr>
            <p:ph type="sldNum" sz="quarter" idx="12"/>
          </p:nvPr>
        </p:nvSpPr>
        <p:spPr/>
        <p:txBody>
          <a:bodyPr/>
          <a:lstStyle>
            <a:lvl1pPr>
              <a:defRPr/>
            </a:lvl1pPr>
          </a:lstStyle>
          <a:p>
            <a:pPr algn="r" rtl="0" fontAlgn="base">
              <a:spcBef>
                <a:spcPct val="0"/>
              </a:spcBef>
              <a:spcAft>
                <a:spcPct val="0"/>
              </a:spcAft>
            </a:pPr>
            <a:fld id="{38339BE8-B7C3-40D6-BBAC-769113B1DF85}"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3" name="Footer Placeholder 2"/>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4" name="Slide Number Placeholder 3"/>
          <p:cNvSpPr>
            <a:spLocks noGrp="1"/>
          </p:cNvSpPr>
          <p:nvPr>
            <p:ph type="sldNum" sz="quarter" idx="12"/>
          </p:nvPr>
        </p:nvSpPr>
        <p:spPr/>
        <p:txBody>
          <a:bodyPr/>
          <a:lstStyle>
            <a:lvl1pPr>
              <a:defRPr/>
            </a:lvl1pPr>
          </a:lstStyle>
          <a:p>
            <a:pPr algn="r" rtl="0" fontAlgn="base">
              <a:spcBef>
                <a:spcPct val="0"/>
              </a:spcBef>
              <a:spcAft>
                <a:spcPct val="0"/>
              </a:spcAft>
            </a:pPr>
            <a:fld id="{F5E2E4B0-E749-4203-892C-1F167D2B06E5}"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0A704FE2-1A5C-4DE9-922C-983DAA8FE33B}"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528F9F04-CFB4-46A1-8CE3-2F4C74E5BF92}"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208991B0-C577-441E-B3EB-956ECAFEC00C}"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24ED72B8-A919-4A67-889D-38675CE94184}"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BBFC83CF-2675-4716-8704-41BB45BD5027}"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8843C3B9-D815-46B4-92B1-4153A5126118}"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0A704FE2-1A5C-4DE9-922C-983DAA8FE33B}" type="slidenum">
              <a:rPr lang="en-GB"/>
              <a:pPr/>
              <a:t>‹#›</a:t>
            </a:fld>
            <a:endParaRPr lang="en-GB"/>
          </a:p>
        </p:txBody>
      </p:sp>
    </p:spTree>
  </p:cSld>
  <p:clrMapOvr>
    <a:masterClrMapping/>
  </p:clrMapOvr>
  <p:transition advClick="0" advTm="10000"/>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B7471F94-7CA9-49FD-87C6-E224D1528C2D}"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FEC47CF7-7960-4DEE-BA79-0960542E5C1F}"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8" name="Footer Placeholder 7"/>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9" name="Slide Number Placeholder 8"/>
          <p:cNvSpPr>
            <a:spLocks noGrp="1"/>
          </p:cNvSpPr>
          <p:nvPr>
            <p:ph type="sldNum" sz="quarter" idx="12"/>
          </p:nvPr>
        </p:nvSpPr>
        <p:spPr/>
        <p:txBody>
          <a:bodyPr/>
          <a:lstStyle>
            <a:lvl1pPr>
              <a:defRPr/>
            </a:lvl1pPr>
          </a:lstStyle>
          <a:p>
            <a:pPr algn="r" rtl="0" fontAlgn="base">
              <a:spcBef>
                <a:spcPct val="0"/>
              </a:spcBef>
              <a:spcAft>
                <a:spcPct val="0"/>
              </a:spcAft>
            </a:pPr>
            <a:fld id="{E5764CC7-D694-4E64-92C2-9EDDE84B4509}"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4" name="Footer Placeholder 3"/>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5" name="Slide Number Placeholder 4"/>
          <p:cNvSpPr>
            <a:spLocks noGrp="1"/>
          </p:cNvSpPr>
          <p:nvPr>
            <p:ph type="sldNum" sz="quarter" idx="12"/>
          </p:nvPr>
        </p:nvSpPr>
        <p:spPr/>
        <p:txBody>
          <a:bodyPr/>
          <a:lstStyle>
            <a:lvl1pPr>
              <a:defRPr/>
            </a:lvl1pPr>
          </a:lstStyle>
          <a:p>
            <a:pPr algn="r" rtl="0" fontAlgn="base">
              <a:spcBef>
                <a:spcPct val="0"/>
              </a:spcBef>
              <a:spcAft>
                <a:spcPct val="0"/>
              </a:spcAft>
            </a:pPr>
            <a:fld id="{38339BE8-B7C3-40D6-BBAC-769113B1DF85}"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3" name="Footer Placeholder 2"/>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4" name="Slide Number Placeholder 3"/>
          <p:cNvSpPr>
            <a:spLocks noGrp="1"/>
          </p:cNvSpPr>
          <p:nvPr>
            <p:ph type="sldNum" sz="quarter" idx="12"/>
          </p:nvPr>
        </p:nvSpPr>
        <p:spPr/>
        <p:txBody>
          <a:bodyPr/>
          <a:lstStyle>
            <a:lvl1pPr>
              <a:defRPr/>
            </a:lvl1pPr>
          </a:lstStyle>
          <a:p>
            <a:pPr algn="r" rtl="0" fontAlgn="base">
              <a:spcBef>
                <a:spcPct val="0"/>
              </a:spcBef>
              <a:spcAft>
                <a:spcPct val="0"/>
              </a:spcAft>
            </a:pPr>
            <a:fld id="{F5E2E4B0-E749-4203-892C-1F167D2B06E5}"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0A704FE2-1A5C-4DE9-922C-983DAA8FE33B}"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528F9F04-CFB4-46A1-8CE3-2F4C74E5BF92}"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208991B0-C577-441E-B3EB-956ECAFEC00C}"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24ED72B8-A919-4A67-889D-38675CE94184}"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BBFC83CF-2675-4716-8704-41BB45BD5027}"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528F9F04-CFB4-46A1-8CE3-2F4C74E5BF92}" type="slidenum">
              <a:rPr lang="en-GB"/>
              <a:pPr/>
              <a:t>‹#›</a:t>
            </a:fld>
            <a:endParaRPr lang="en-GB"/>
          </a:p>
        </p:txBody>
      </p:sp>
    </p:spTree>
  </p:cSld>
  <p:clrMapOvr>
    <a:masterClrMapping/>
  </p:clrMapOvr>
  <p:transition advClick="0" advTm="10000"/>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8843C3B9-D815-46B4-92B1-4153A5126118}"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B7471F94-7CA9-49FD-87C6-E224D1528C2D}"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FEC47CF7-7960-4DEE-BA79-0960542E5C1F}"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8" name="Footer Placeholder 7"/>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9" name="Slide Number Placeholder 8"/>
          <p:cNvSpPr>
            <a:spLocks noGrp="1"/>
          </p:cNvSpPr>
          <p:nvPr>
            <p:ph type="sldNum" sz="quarter" idx="12"/>
          </p:nvPr>
        </p:nvSpPr>
        <p:spPr/>
        <p:txBody>
          <a:bodyPr/>
          <a:lstStyle>
            <a:lvl1pPr>
              <a:defRPr/>
            </a:lvl1pPr>
          </a:lstStyle>
          <a:p>
            <a:pPr algn="r" rtl="0" fontAlgn="base">
              <a:spcBef>
                <a:spcPct val="0"/>
              </a:spcBef>
              <a:spcAft>
                <a:spcPct val="0"/>
              </a:spcAft>
            </a:pPr>
            <a:fld id="{E5764CC7-D694-4E64-92C2-9EDDE84B4509}"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4" name="Footer Placeholder 3"/>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5" name="Slide Number Placeholder 4"/>
          <p:cNvSpPr>
            <a:spLocks noGrp="1"/>
          </p:cNvSpPr>
          <p:nvPr>
            <p:ph type="sldNum" sz="quarter" idx="12"/>
          </p:nvPr>
        </p:nvSpPr>
        <p:spPr/>
        <p:txBody>
          <a:bodyPr/>
          <a:lstStyle>
            <a:lvl1pPr>
              <a:defRPr/>
            </a:lvl1pPr>
          </a:lstStyle>
          <a:p>
            <a:pPr algn="r" rtl="0" fontAlgn="base">
              <a:spcBef>
                <a:spcPct val="0"/>
              </a:spcBef>
              <a:spcAft>
                <a:spcPct val="0"/>
              </a:spcAft>
            </a:pPr>
            <a:fld id="{38339BE8-B7C3-40D6-BBAC-769113B1DF85}"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3" name="Footer Placeholder 2"/>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4" name="Slide Number Placeholder 3"/>
          <p:cNvSpPr>
            <a:spLocks noGrp="1"/>
          </p:cNvSpPr>
          <p:nvPr>
            <p:ph type="sldNum" sz="quarter" idx="12"/>
          </p:nvPr>
        </p:nvSpPr>
        <p:spPr/>
        <p:txBody>
          <a:bodyPr/>
          <a:lstStyle>
            <a:lvl1pPr>
              <a:defRPr/>
            </a:lvl1pPr>
          </a:lstStyle>
          <a:p>
            <a:pPr algn="r" rtl="0" fontAlgn="base">
              <a:spcBef>
                <a:spcPct val="0"/>
              </a:spcBef>
              <a:spcAft>
                <a:spcPct val="0"/>
              </a:spcAft>
            </a:pPr>
            <a:fld id="{F5E2E4B0-E749-4203-892C-1F167D2B06E5}"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0A704FE2-1A5C-4DE9-922C-983DAA8FE33B}"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6" name="Footer Placeholder 5"/>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7" name="Slide Number Placeholder 6"/>
          <p:cNvSpPr>
            <a:spLocks noGrp="1"/>
          </p:cNvSpPr>
          <p:nvPr>
            <p:ph type="sldNum" sz="quarter" idx="12"/>
          </p:nvPr>
        </p:nvSpPr>
        <p:spPr/>
        <p:txBody>
          <a:bodyPr/>
          <a:lstStyle>
            <a:lvl1pPr>
              <a:defRPr/>
            </a:lvl1pPr>
          </a:lstStyle>
          <a:p>
            <a:pPr algn="r" rtl="0" fontAlgn="base">
              <a:spcBef>
                <a:spcPct val="0"/>
              </a:spcBef>
              <a:spcAft>
                <a:spcPct val="0"/>
              </a:spcAft>
            </a:pPr>
            <a:fld id="{528F9F04-CFB4-46A1-8CE3-2F4C74E5BF92}"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208991B0-C577-441E-B3EB-956ECAFEC00C}"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endParaRPr lang="en-GB" sz="1400" kern="1200">
              <a:solidFill>
                <a:srgbClr val="000000"/>
              </a:solidFill>
              <a:latin typeface="Arial" charset="0"/>
              <a:ea typeface="+mn-ea"/>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lang="en-GB" sz="1400" kern="1200">
              <a:solidFill>
                <a:srgbClr val="000000"/>
              </a:solidFill>
              <a:latin typeface="Arial" charset="0"/>
              <a:ea typeface="+mn-ea"/>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24ED72B8-A919-4A67-889D-38675CE94184}" type="slidenum">
              <a:rPr lang="en-GB" sz="1400" kern="1200">
                <a:solidFill>
                  <a:srgbClr val="000000"/>
                </a:solidFill>
                <a:latin typeface="Arial" charset="0"/>
                <a:ea typeface="+mn-ea"/>
                <a:cs typeface="+mn-cs"/>
              </a:rPr>
              <a:pPr algn="r" rtl="0" fontAlgn="base">
                <a:spcBef>
                  <a:spcPct val="0"/>
                </a:spcBef>
                <a:spcAft>
                  <a:spcPct val="0"/>
                </a:spcAft>
              </a:pPr>
              <a:t>‹#›</a:t>
            </a:fld>
            <a:endParaRPr lang="en-GB" sz="1400" kern="1200">
              <a:solidFill>
                <a:srgbClr val="000000"/>
              </a:solidFill>
              <a:latin typeface="Arial" charset="0"/>
              <a:ea typeface="+mn-ea"/>
              <a:cs typeface="+mn-cs"/>
            </a:endParaRPr>
          </a:p>
        </p:txBody>
      </p:sp>
    </p:spTree>
  </p:cSld>
  <p:clrMapOvr>
    <a:masterClrMapping/>
  </p:clrMapOvr>
  <p:transition advClick="0" advTm="10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4251E44-95C4-4CE8-9FD7-A6C9C3F3D947}" type="slidenum">
              <a:rPr lang="en-GB"/>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advTm="1000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lgn="l" rtl="0" fontAlgn="base">
              <a:spcBef>
                <a:spcPct val="0"/>
              </a:spcBef>
              <a:spcAft>
                <a:spcPct val="0"/>
              </a:spcAft>
            </a:pPr>
            <a:endParaRPr lang="en-GB" kern="1200">
              <a:solidFill>
                <a:srgbClr val="000000"/>
              </a:solidFill>
              <a:latin typeface="Arial"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rtl="0" fontAlgn="base">
              <a:spcBef>
                <a:spcPct val="0"/>
              </a:spcBef>
              <a:spcAft>
                <a:spcPct val="0"/>
              </a:spcAft>
            </a:pPr>
            <a:endParaRPr lang="en-GB" kern="1200">
              <a:solidFill>
                <a:srgbClr val="000000"/>
              </a:solidFill>
              <a:latin typeface="Arial"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rtl="0" fontAlgn="base">
              <a:spcBef>
                <a:spcPct val="0"/>
              </a:spcBef>
              <a:spcAft>
                <a:spcPct val="0"/>
              </a:spcAft>
            </a:pPr>
            <a:fld id="{F4251E44-95C4-4CE8-9FD7-A6C9C3F3D947}" type="slidenum">
              <a:rPr lang="en-GB" kern="1200">
                <a:solidFill>
                  <a:srgbClr val="000000"/>
                </a:solidFill>
                <a:latin typeface="Arial" charset="0"/>
                <a:ea typeface="+mn-ea"/>
                <a:cs typeface="+mn-cs"/>
              </a:rPr>
              <a:pPr rtl="0" fontAlgn="base">
                <a:spcBef>
                  <a:spcPct val="0"/>
                </a:spcBef>
                <a:spcAft>
                  <a:spcPct val="0"/>
                </a:spcAft>
              </a:pPr>
              <a:t>‹#›</a:t>
            </a:fld>
            <a:endParaRPr lang="en-GB" kern="1200">
              <a:solidFill>
                <a:srgbClr val="000000"/>
              </a:solidFill>
              <a:latin typeface="Arial" charset="0"/>
              <a:ea typeface="+mn-ea"/>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advClick="0" advTm="1000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lgn="l" rtl="0" fontAlgn="base">
              <a:spcBef>
                <a:spcPct val="0"/>
              </a:spcBef>
              <a:spcAft>
                <a:spcPct val="0"/>
              </a:spcAft>
            </a:pPr>
            <a:endParaRPr lang="en-GB" kern="1200">
              <a:solidFill>
                <a:srgbClr val="000000"/>
              </a:solidFill>
              <a:latin typeface="Arial"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rtl="0" fontAlgn="base">
              <a:spcBef>
                <a:spcPct val="0"/>
              </a:spcBef>
              <a:spcAft>
                <a:spcPct val="0"/>
              </a:spcAft>
            </a:pPr>
            <a:endParaRPr lang="en-GB" kern="1200">
              <a:solidFill>
                <a:srgbClr val="000000"/>
              </a:solidFill>
              <a:latin typeface="Arial"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rtl="0" fontAlgn="base">
              <a:spcBef>
                <a:spcPct val="0"/>
              </a:spcBef>
              <a:spcAft>
                <a:spcPct val="0"/>
              </a:spcAft>
            </a:pPr>
            <a:fld id="{F4251E44-95C4-4CE8-9FD7-A6C9C3F3D947}" type="slidenum">
              <a:rPr lang="en-GB" kern="1200">
                <a:solidFill>
                  <a:srgbClr val="000000"/>
                </a:solidFill>
                <a:latin typeface="Arial" charset="0"/>
                <a:ea typeface="+mn-ea"/>
                <a:cs typeface="+mn-cs"/>
              </a:rPr>
              <a:pPr rtl="0" fontAlgn="base">
                <a:spcBef>
                  <a:spcPct val="0"/>
                </a:spcBef>
                <a:spcAft>
                  <a:spcPct val="0"/>
                </a:spcAft>
              </a:pPr>
              <a:t>‹#›</a:t>
            </a:fld>
            <a:endParaRPr lang="en-GB" kern="1200">
              <a:solidFill>
                <a:srgbClr val="000000"/>
              </a:solidFill>
              <a:latin typeface="Arial" charset="0"/>
              <a:ea typeface="+mn-ea"/>
              <a:cs typeface="+mn-cs"/>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advClick="0" advTm="1000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lgn="l" rtl="0" fontAlgn="base">
              <a:spcBef>
                <a:spcPct val="0"/>
              </a:spcBef>
              <a:spcAft>
                <a:spcPct val="0"/>
              </a:spcAft>
            </a:pPr>
            <a:endParaRPr lang="en-GB" kern="1200">
              <a:solidFill>
                <a:srgbClr val="000000"/>
              </a:solidFill>
              <a:latin typeface="Arial"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rtl="0" fontAlgn="base">
              <a:spcBef>
                <a:spcPct val="0"/>
              </a:spcBef>
              <a:spcAft>
                <a:spcPct val="0"/>
              </a:spcAft>
            </a:pPr>
            <a:endParaRPr lang="en-GB" kern="1200">
              <a:solidFill>
                <a:srgbClr val="000000"/>
              </a:solidFill>
              <a:latin typeface="Arial"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rtl="0" fontAlgn="base">
              <a:spcBef>
                <a:spcPct val="0"/>
              </a:spcBef>
              <a:spcAft>
                <a:spcPct val="0"/>
              </a:spcAft>
            </a:pPr>
            <a:fld id="{F4251E44-95C4-4CE8-9FD7-A6C9C3F3D947}" type="slidenum">
              <a:rPr lang="en-GB" kern="1200">
                <a:solidFill>
                  <a:srgbClr val="000000"/>
                </a:solidFill>
                <a:latin typeface="Arial" charset="0"/>
                <a:ea typeface="+mn-ea"/>
                <a:cs typeface="+mn-cs"/>
              </a:rPr>
              <a:pPr rtl="0" fontAlgn="base">
                <a:spcBef>
                  <a:spcPct val="0"/>
                </a:spcBef>
                <a:spcAft>
                  <a:spcPct val="0"/>
                </a:spcAft>
              </a:pPr>
              <a:t>‹#›</a:t>
            </a:fld>
            <a:endParaRPr lang="en-GB" kern="1200">
              <a:solidFill>
                <a:srgbClr val="000000"/>
              </a:solidFill>
              <a:latin typeface="Arial" charset="0"/>
              <a:ea typeface="+mn-ea"/>
              <a:cs typeface="+mn-cs"/>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advClick="0" advTm="1000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lgn="l" rtl="0" fontAlgn="base">
              <a:spcBef>
                <a:spcPct val="0"/>
              </a:spcBef>
              <a:spcAft>
                <a:spcPct val="0"/>
              </a:spcAft>
            </a:pPr>
            <a:endParaRPr lang="en-GB" kern="1200">
              <a:solidFill>
                <a:srgbClr val="000000"/>
              </a:solidFill>
              <a:latin typeface="Arial"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rtl="0" fontAlgn="base">
              <a:spcBef>
                <a:spcPct val="0"/>
              </a:spcBef>
              <a:spcAft>
                <a:spcPct val="0"/>
              </a:spcAft>
            </a:pPr>
            <a:endParaRPr lang="en-GB" kern="1200">
              <a:solidFill>
                <a:srgbClr val="000000"/>
              </a:solidFill>
              <a:latin typeface="Arial"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rtl="0" fontAlgn="base">
              <a:spcBef>
                <a:spcPct val="0"/>
              </a:spcBef>
              <a:spcAft>
                <a:spcPct val="0"/>
              </a:spcAft>
            </a:pPr>
            <a:fld id="{F4251E44-95C4-4CE8-9FD7-A6C9C3F3D947}" type="slidenum">
              <a:rPr lang="en-GB" kern="1200">
                <a:solidFill>
                  <a:srgbClr val="000000"/>
                </a:solidFill>
                <a:latin typeface="Arial" charset="0"/>
                <a:ea typeface="+mn-ea"/>
                <a:cs typeface="+mn-cs"/>
              </a:rPr>
              <a:pPr rtl="0" fontAlgn="base">
                <a:spcBef>
                  <a:spcPct val="0"/>
                </a:spcBef>
                <a:spcAft>
                  <a:spcPct val="0"/>
                </a:spcAft>
              </a:pPr>
              <a:t>‹#›</a:t>
            </a:fld>
            <a:endParaRPr lang="en-GB" kern="1200">
              <a:solidFill>
                <a:srgbClr val="000000"/>
              </a:solidFill>
              <a:latin typeface="Arial" charset="0"/>
              <a:ea typeface="+mn-ea"/>
              <a:cs typeface="+mn-cs"/>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advClick="0" advTm="1000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lgn="l" rtl="0" fontAlgn="base">
              <a:spcBef>
                <a:spcPct val="0"/>
              </a:spcBef>
              <a:spcAft>
                <a:spcPct val="0"/>
              </a:spcAft>
            </a:pPr>
            <a:endParaRPr lang="en-GB" kern="1200">
              <a:solidFill>
                <a:srgbClr val="000000"/>
              </a:solidFill>
              <a:latin typeface="Arial"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rtl="0" fontAlgn="base">
              <a:spcBef>
                <a:spcPct val="0"/>
              </a:spcBef>
              <a:spcAft>
                <a:spcPct val="0"/>
              </a:spcAft>
            </a:pPr>
            <a:endParaRPr lang="en-GB" kern="1200">
              <a:solidFill>
                <a:srgbClr val="000000"/>
              </a:solidFill>
              <a:latin typeface="Arial"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rtl="0" fontAlgn="base">
              <a:spcBef>
                <a:spcPct val="0"/>
              </a:spcBef>
              <a:spcAft>
                <a:spcPct val="0"/>
              </a:spcAft>
            </a:pPr>
            <a:fld id="{F4251E44-95C4-4CE8-9FD7-A6C9C3F3D947}" type="slidenum">
              <a:rPr lang="en-GB" kern="1200">
                <a:solidFill>
                  <a:srgbClr val="000000"/>
                </a:solidFill>
                <a:latin typeface="Arial" charset="0"/>
                <a:ea typeface="+mn-ea"/>
                <a:cs typeface="+mn-cs"/>
              </a:rPr>
              <a:pPr rtl="0" fontAlgn="base">
                <a:spcBef>
                  <a:spcPct val="0"/>
                </a:spcBef>
                <a:spcAft>
                  <a:spcPct val="0"/>
                </a:spcAft>
              </a:pPr>
              <a:t>‹#›</a:t>
            </a:fld>
            <a:endParaRPr lang="en-GB" kern="1200">
              <a:solidFill>
                <a:srgbClr val="000000"/>
              </a:solidFill>
              <a:latin typeface="Arial" charset="0"/>
              <a:ea typeface="+mn-ea"/>
              <a:cs typeface="+mn-cs"/>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advClick="0" advTm="1000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lgn="l" rtl="0" fontAlgn="base">
              <a:spcBef>
                <a:spcPct val="0"/>
              </a:spcBef>
              <a:spcAft>
                <a:spcPct val="0"/>
              </a:spcAft>
            </a:pPr>
            <a:endParaRPr lang="en-GB" kern="1200">
              <a:solidFill>
                <a:srgbClr val="000000"/>
              </a:solidFill>
              <a:latin typeface="Arial"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rtl="0" fontAlgn="base">
              <a:spcBef>
                <a:spcPct val="0"/>
              </a:spcBef>
              <a:spcAft>
                <a:spcPct val="0"/>
              </a:spcAft>
            </a:pPr>
            <a:endParaRPr lang="en-GB" kern="1200">
              <a:solidFill>
                <a:srgbClr val="000000"/>
              </a:solidFill>
              <a:latin typeface="Arial"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rtl="0" fontAlgn="base">
              <a:spcBef>
                <a:spcPct val="0"/>
              </a:spcBef>
              <a:spcAft>
                <a:spcPct val="0"/>
              </a:spcAft>
            </a:pPr>
            <a:fld id="{F4251E44-95C4-4CE8-9FD7-A6C9C3F3D947}" type="slidenum">
              <a:rPr lang="en-GB" kern="1200">
                <a:solidFill>
                  <a:srgbClr val="000000"/>
                </a:solidFill>
                <a:latin typeface="Arial" charset="0"/>
                <a:ea typeface="+mn-ea"/>
                <a:cs typeface="+mn-cs"/>
              </a:rPr>
              <a:pPr rtl="0" fontAlgn="base">
                <a:spcBef>
                  <a:spcPct val="0"/>
                </a:spcBef>
                <a:spcAft>
                  <a:spcPct val="0"/>
                </a:spcAft>
              </a:pPr>
              <a:t>‹#›</a:t>
            </a:fld>
            <a:endParaRPr lang="en-GB" kern="1200">
              <a:solidFill>
                <a:srgbClr val="000000"/>
              </a:solidFill>
              <a:latin typeface="Arial" charset="0"/>
              <a:ea typeface="+mn-ea"/>
              <a:cs typeface="+mn-cs"/>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advClick="0" advTm="1000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lgn="l" rtl="0" fontAlgn="base">
              <a:spcBef>
                <a:spcPct val="0"/>
              </a:spcBef>
              <a:spcAft>
                <a:spcPct val="0"/>
              </a:spcAft>
            </a:pPr>
            <a:endParaRPr lang="en-GB" kern="1200">
              <a:solidFill>
                <a:srgbClr val="000000"/>
              </a:solidFill>
              <a:latin typeface="Arial"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rtl="0" fontAlgn="base">
              <a:spcBef>
                <a:spcPct val="0"/>
              </a:spcBef>
              <a:spcAft>
                <a:spcPct val="0"/>
              </a:spcAft>
            </a:pPr>
            <a:endParaRPr lang="en-GB" kern="1200">
              <a:solidFill>
                <a:srgbClr val="000000"/>
              </a:solidFill>
              <a:latin typeface="Arial"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rtl="0" fontAlgn="base">
              <a:spcBef>
                <a:spcPct val="0"/>
              </a:spcBef>
              <a:spcAft>
                <a:spcPct val="0"/>
              </a:spcAft>
            </a:pPr>
            <a:fld id="{F4251E44-95C4-4CE8-9FD7-A6C9C3F3D947}" type="slidenum">
              <a:rPr lang="en-GB" kern="1200">
                <a:solidFill>
                  <a:srgbClr val="000000"/>
                </a:solidFill>
                <a:latin typeface="Arial" charset="0"/>
                <a:ea typeface="+mn-ea"/>
                <a:cs typeface="+mn-cs"/>
              </a:rPr>
              <a:pPr rtl="0" fontAlgn="base">
                <a:spcBef>
                  <a:spcPct val="0"/>
                </a:spcBef>
                <a:spcAft>
                  <a:spcPct val="0"/>
                </a:spcAft>
              </a:pPr>
              <a:t>‹#›</a:t>
            </a:fld>
            <a:endParaRPr lang="en-GB" kern="1200">
              <a:solidFill>
                <a:srgbClr val="000000"/>
              </a:solidFill>
              <a:latin typeface="Arial" charset="0"/>
              <a:ea typeface="+mn-ea"/>
              <a:cs typeface="+mn-cs"/>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advClick="0" advTm="1000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lgn="l" rtl="0" fontAlgn="base">
              <a:spcBef>
                <a:spcPct val="0"/>
              </a:spcBef>
              <a:spcAft>
                <a:spcPct val="0"/>
              </a:spcAft>
            </a:pPr>
            <a:endParaRPr lang="en-GB" kern="1200">
              <a:solidFill>
                <a:srgbClr val="000000"/>
              </a:solidFill>
              <a:latin typeface="Arial"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rtl="0" fontAlgn="base">
              <a:spcBef>
                <a:spcPct val="0"/>
              </a:spcBef>
              <a:spcAft>
                <a:spcPct val="0"/>
              </a:spcAft>
            </a:pPr>
            <a:endParaRPr lang="en-GB" kern="1200">
              <a:solidFill>
                <a:srgbClr val="000000"/>
              </a:solidFill>
              <a:latin typeface="Arial"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rtl="0" fontAlgn="base">
              <a:spcBef>
                <a:spcPct val="0"/>
              </a:spcBef>
              <a:spcAft>
                <a:spcPct val="0"/>
              </a:spcAft>
            </a:pPr>
            <a:fld id="{F4251E44-95C4-4CE8-9FD7-A6C9C3F3D947}" type="slidenum">
              <a:rPr lang="en-GB" kern="1200">
                <a:solidFill>
                  <a:srgbClr val="000000"/>
                </a:solidFill>
                <a:latin typeface="Arial" charset="0"/>
                <a:ea typeface="+mn-ea"/>
                <a:cs typeface="+mn-cs"/>
              </a:rPr>
              <a:pPr rtl="0" fontAlgn="base">
                <a:spcBef>
                  <a:spcPct val="0"/>
                </a:spcBef>
                <a:spcAft>
                  <a:spcPct val="0"/>
                </a:spcAft>
              </a:pPr>
              <a:t>‹#›</a:t>
            </a:fld>
            <a:endParaRPr lang="en-GB" kern="1200">
              <a:solidFill>
                <a:srgbClr val="000000"/>
              </a:solidFill>
              <a:latin typeface="Arial" charset="0"/>
              <a:ea typeface="+mn-ea"/>
              <a:cs typeface="+mn-cs"/>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advClick="0" advTm="1000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8.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57.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57.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0.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90.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79.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79.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79.xml"/></Relationships>
</file>

<file path=ppt/slides/_rels/slide3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3.xml"/><Relationship Id="rId1" Type="http://schemas.openxmlformats.org/officeDocument/2006/relationships/slideLayout" Target="../slideLayouts/slideLayout46.xml"/><Relationship Id="rId6" Type="http://schemas.openxmlformats.org/officeDocument/2006/relationships/image" Target="../media/image12.jpeg"/><Relationship Id="rId5" Type="http://schemas.openxmlformats.org/officeDocument/2006/relationships/image" Target="../media/image8.jpeg"/><Relationship Id="rId4" Type="http://schemas.openxmlformats.org/officeDocument/2006/relationships/hyperlink" Target="http://www.powcorp.com/" TargetMode="External"/></Relationships>
</file>

<file path=ppt/slides/_rels/slide35.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1.gif"/><Relationship Id="rId7"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hyperlink" Target="http://www.istockphoto.com/" TargetMode="External"/><Relationship Id="rId9" Type="http://schemas.openxmlformats.org/officeDocument/2006/relationships/hyperlink" Target="http://www.shockwave-sound.com/"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7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995363" y="2586038"/>
            <a:ext cx="7153275" cy="1685925"/>
          </a:xfrm>
          <a:prstGeom prst="rect">
            <a:avLst/>
          </a:prstGeom>
          <a:noFill/>
          <a:ln w="9525">
            <a:noFill/>
            <a:miter lim="800000"/>
            <a:headEnd/>
            <a:tailEnd/>
          </a:ln>
          <a:effectLst/>
        </p:spPr>
      </p:pic>
    </p:spTree>
  </p:cSld>
  <p:clrMapOvr>
    <a:masterClrMapping/>
  </p:clrMapOvr>
  <p:transition advClick="0" advTm="500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14000">
              <a:srgbClr val="99FF99"/>
            </a:gs>
            <a:gs pos="28000">
              <a:schemeClr val="bg1"/>
            </a:gs>
          </a:gsLst>
          <a:lin ang="5400000" scaled="1"/>
          <a:tileRect/>
        </a:gradFill>
        <a:effectLst/>
      </p:bgPr>
    </p:bg>
    <p:spTree>
      <p:nvGrpSpPr>
        <p:cNvPr id="1" name=""/>
        <p:cNvGrpSpPr/>
        <p:nvPr/>
      </p:nvGrpSpPr>
      <p:grpSpPr>
        <a:xfrm>
          <a:off x="0" y="0"/>
          <a:ext cx="0" cy="0"/>
          <a:chOff x="0" y="0"/>
          <a:chExt cx="0" cy="0"/>
        </a:xfrm>
      </p:grpSpPr>
      <p:grpSp>
        <p:nvGrpSpPr>
          <p:cNvPr id="5" name="Group 4"/>
          <p:cNvGrpSpPr/>
          <p:nvPr/>
        </p:nvGrpSpPr>
        <p:grpSpPr>
          <a:xfrm>
            <a:off x="142844" y="0"/>
            <a:ext cx="1000132" cy="6715148"/>
            <a:chOff x="142844" y="0"/>
            <a:chExt cx="1000132" cy="6286520"/>
          </a:xfrm>
        </p:grpSpPr>
        <p:sp>
          <p:nvSpPr>
            <p:cNvPr id="6" name="Rectangle 5"/>
            <p:cNvSpPr/>
            <p:nvPr/>
          </p:nvSpPr>
          <p:spPr>
            <a:xfrm>
              <a:off x="142844" y="0"/>
              <a:ext cx="714380" cy="6286520"/>
            </a:xfrm>
            <a:prstGeom prst="rect">
              <a:avLst/>
            </a:prstGeom>
            <a:solidFill>
              <a:schemeClr val="bg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928662" y="0"/>
              <a:ext cx="214314" cy="4786346"/>
            </a:xfrm>
            <a:prstGeom prst="rect">
              <a:avLst/>
            </a:prstGeom>
            <a:solidFill>
              <a:schemeClr val="bg2">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4" name="Picture 3" descr="Hands LARGE.jpg"/>
          <p:cNvPicPr>
            <a:picLocks noChangeAspect="1"/>
          </p:cNvPicPr>
          <p:nvPr/>
        </p:nvPicPr>
        <p:blipFill>
          <a:blip r:embed="rId2"/>
          <a:stretch>
            <a:fillRect/>
          </a:stretch>
        </p:blipFill>
        <p:spPr>
          <a:xfrm>
            <a:off x="5933438" y="3929066"/>
            <a:ext cx="3210562" cy="2928934"/>
          </a:xfrm>
          <a:prstGeom prst="rect">
            <a:avLst/>
          </a:prstGeom>
          <a:noFill/>
          <a:ln>
            <a:noFill/>
          </a:ln>
        </p:spPr>
      </p:pic>
      <p:sp>
        <p:nvSpPr>
          <p:cNvPr id="7171" name="Rectangle 3"/>
          <p:cNvSpPr>
            <a:spLocks noGrp="1" noChangeArrowheads="1"/>
          </p:cNvSpPr>
          <p:nvPr>
            <p:ph type="body" idx="1"/>
          </p:nvPr>
        </p:nvSpPr>
        <p:spPr>
          <a:xfrm>
            <a:off x="357158" y="142852"/>
            <a:ext cx="8429684" cy="1092190"/>
          </a:xfrm>
        </p:spPr>
        <p:txBody>
          <a:bodyPr/>
          <a:lstStyle/>
          <a:p>
            <a:pPr>
              <a:buFontTx/>
              <a:buNone/>
            </a:pPr>
            <a:r>
              <a:rPr lang="en-GB" sz="8000" b="1" spc="-150" dirty="0" smtClean="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Consider this:</a:t>
            </a:r>
            <a:endPar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endParaRPr>
          </a:p>
        </p:txBody>
      </p:sp>
      <p:sp>
        <p:nvSpPr>
          <p:cNvPr id="7172" name="Rectangle 4"/>
          <p:cNvSpPr>
            <a:spLocks noChangeArrowheads="1"/>
          </p:cNvSpPr>
          <p:nvPr/>
        </p:nvSpPr>
        <p:spPr bwMode="auto">
          <a:xfrm>
            <a:off x="500034" y="1928802"/>
            <a:ext cx="5857916" cy="3143272"/>
          </a:xfrm>
          <a:prstGeom prst="rect">
            <a:avLst/>
          </a:prstGeom>
          <a:noFill/>
          <a:ln w="9525">
            <a:noFill/>
            <a:miter lim="800000"/>
            <a:headEnd/>
            <a:tailEnd/>
          </a:ln>
          <a:effectLst/>
        </p:spPr>
        <p:txBody>
          <a:bodyPr/>
          <a:lstStyle/>
          <a:p>
            <a:r>
              <a:rPr lang="en-GB" sz="4800" b="1" dirty="0" smtClean="0">
                <a:ln w="15875">
                  <a:solidFill>
                    <a:schemeClr val="bg1"/>
                  </a:solidFill>
                </a:ln>
                <a:cs typeface="Arial" charset="0"/>
              </a:rPr>
              <a:t>If you reduce the page margins in Word by ½</a:t>
            </a:r>
            <a:r>
              <a:rPr lang="en-GB" sz="5400" b="1" spc="-300" baseline="30000" dirty="0" smtClean="0">
                <a:ln w="15875">
                  <a:solidFill>
                    <a:schemeClr val="bg1"/>
                  </a:solidFill>
                </a:ln>
                <a:cs typeface="Arial" charset="0"/>
              </a:rPr>
              <a:t>’’</a:t>
            </a:r>
            <a:r>
              <a:rPr lang="en-GB" sz="4800" b="1" dirty="0" smtClean="0">
                <a:ln w="15875">
                  <a:solidFill>
                    <a:schemeClr val="bg1"/>
                  </a:solidFill>
                </a:ln>
                <a:cs typeface="Arial" charset="0"/>
              </a:rPr>
              <a:t>...</a:t>
            </a:r>
          </a:p>
          <a:p>
            <a:pPr algn="l" rtl="0" fontAlgn="base">
              <a:spcBef>
                <a:spcPct val="0"/>
              </a:spcBef>
              <a:spcAft>
                <a:spcPct val="0"/>
              </a:spcAft>
            </a:pPr>
            <a:endParaRPr lang="en-GB" sz="3200" kern="1200" dirty="0">
              <a:solidFill>
                <a:srgbClr val="000000"/>
              </a:solidFill>
              <a:latin typeface="Arial" charset="0"/>
              <a:ea typeface="+mn-ea"/>
              <a:cs typeface="+mn-cs"/>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2000"/>
                                        <p:tgtEl>
                                          <p:spTgt spid="7171">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1000"/>
                                  </p:stCondLst>
                                  <p:iterate type="wd">
                                    <p:tmPct val="10000"/>
                                  </p:iterate>
                                  <p:childTnLst>
                                    <p:set>
                                      <p:cBhvr>
                                        <p:cTn id="13" dur="1" fill="hold">
                                          <p:stCondLst>
                                            <p:cond delay="0"/>
                                          </p:stCondLst>
                                        </p:cTn>
                                        <p:tgtEl>
                                          <p:spTgt spid="7172"/>
                                        </p:tgtEl>
                                        <p:attrNameLst>
                                          <p:attrName>style.visibility</p:attrName>
                                        </p:attrNameLst>
                                      </p:cBhvr>
                                      <p:to>
                                        <p:strVal val="visible"/>
                                      </p:to>
                                    </p:set>
                                    <p:animEffect transition="in" filter="fade">
                                      <p:cBhvr>
                                        <p:cTn id="14"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292" name="Picture 4" descr="paper"/>
          <p:cNvPicPr>
            <a:picLocks noChangeAspect="1" noChangeArrowheads="1"/>
          </p:cNvPicPr>
          <p:nvPr/>
        </p:nvPicPr>
        <p:blipFill>
          <a:blip r:embed="rId2"/>
          <a:stretch>
            <a:fillRect/>
          </a:stretch>
        </p:blipFill>
        <p:spPr bwMode="auto">
          <a:xfrm>
            <a:off x="0" y="0"/>
            <a:ext cx="9144001" cy="6858000"/>
          </a:xfrm>
          <a:prstGeom prst="rect">
            <a:avLst/>
          </a:prstGeom>
          <a:noFill/>
        </p:spPr>
      </p:pic>
      <p:sp>
        <p:nvSpPr>
          <p:cNvPr id="12290" name="Rectangle 2"/>
          <p:cNvSpPr>
            <a:spLocks noGrp="1" noChangeArrowheads="1"/>
          </p:cNvSpPr>
          <p:nvPr>
            <p:ph type="title"/>
          </p:nvPr>
        </p:nvSpPr>
        <p:spPr>
          <a:xfrm>
            <a:off x="214282" y="-24"/>
            <a:ext cx="8607455" cy="2593973"/>
          </a:xfrm>
        </p:spPr>
        <p:txBody>
          <a:bodyPr/>
          <a:lstStyle/>
          <a:p>
            <a:pPr algn="l"/>
            <a:r>
              <a:rPr lang="en-GB" sz="4800" b="1" dirty="0">
                <a:ln w="15875">
                  <a:solidFill>
                    <a:schemeClr val="tx1"/>
                  </a:solidFill>
                </a:ln>
                <a:solidFill>
                  <a:schemeClr val="bg1"/>
                </a:solidFill>
                <a:effectLst>
                  <a:outerShdw blurRad="38100" dist="38100" dir="2700000" algn="tl">
                    <a:srgbClr val="000000">
                      <a:alpha val="43137"/>
                    </a:srgbClr>
                  </a:outerShdw>
                </a:effectLst>
              </a:rPr>
              <a:t>Local Government in the UK could save 80 million sheets of </a:t>
            </a:r>
            <a:r>
              <a:rPr lang="en-GB" sz="4800" b="1" dirty="0" smtClean="0">
                <a:ln w="15875">
                  <a:solidFill>
                    <a:schemeClr val="tx1"/>
                  </a:solidFill>
                </a:ln>
                <a:solidFill>
                  <a:schemeClr val="bg1"/>
                </a:solidFill>
                <a:effectLst>
                  <a:outerShdw blurRad="38100" dist="38100" dir="2700000" algn="tl">
                    <a:srgbClr val="000000">
                      <a:alpha val="43137"/>
                    </a:srgbClr>
                  </a:outerShdw>
                </a:effectLst>
              </a:rPr>
              <a:t>paper per year...</a:t>
            </a:r>
            <a:endParaRPr lang="en-GB" sz="4800" b="1" dirty="0">
              <a:ln w="15875">
                <a:solidFill>
                  <a:schemeClr val="tx1"/>
                </a:solidFill>
              </a:ln>
              <a:solidFill>
                <a:schemeClr val="bg1"/>
              </a:solidFill>
              <a:effectLst>
                <a:outerShdw blurRad="38100" dist="38100" dir="2700000" algn="tl">
                  <a:srgbClr val="000000">
                    <a:alpha val="43137"/>
                  </a:srgbClr>
                </a:outerShdw>
              </a:effectLst>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iterate type="wd">
                                    <p:tmPct val="10000"/>
                                  </p:iterate>
                                  <p:childTnLst>
                                    <p:set>
                                      <p:cBhvr>
                                        <p:cTn id="6" dur="1" fill="hold">
                                          <p:stCondLst>
                                            <p:cond delay="0"/>
                                          </p:stCondLst>
                                        </p:cTn>
                                        <p:tgtEl>
                                          <p:spTgt spid="12290"/>
                                        </p:tgtEl>
                                        <p:attrNameLst>
                                          <p:attrName>style.visibility</p:attrName>
                                        </p:attrNameLst>
                                      </p:cBhvr>
                                      <p:to>
                                        <p:strVal val="visible"/>
                                      </p:to>
                                    </p:set>
                                    <p:animEffect transition="in" filter="fade">
                                      <p:cBhvr>
                                        <p:cTn id="7" dur="1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paper"/>
          <p:cNvPicPr>
            <a:picLocks noChangeAspect="1" noChangeArrowheads="1"/>
          </p:cNvPicPr>
          <p:nvPr/>
        </p:nvPicPr>
        <p:blipFill>
          <a:blip r:embed="rId3"/>
          <a:stretch>
            <a:fillRect/>
          </a:stretch>
        </p:blipFill>
        <p:spPr bwMode="auto">
          <a:xfrm>
            <a:off x="0" y="0"/>
            <a:ext cx="9144000" cy="6858000"/>
          </a:xfrm>
          <a:prstGeom prst="rect">
            <a:avLst/>
          </a:prstGeom>
          <a:noFill/>
        </p:spPr>
      </p:pic>
      <p:sp>
        <p:nvSpPr>
          <p:cNvPr id="12290" name="Rectangle 2"/>
          <p:cNvSpPr>
            <a:spLocks noGrp="1" noChangeArrowheads="1"/>
          </p:cNvSpPr>
          <p:nvPr>
            <p:ph type="title"/>
          </p:nvPr>
        </p:nvSpPr>
        <p:spPr>
          <a:xfrm>
            <a:off x="214283" y="142852"/>
            <a:ext cx="5429288" cy="3000396"/>
          </a:xfrm>
        </p:spPr>
        <p:txBody>
          <a:bodyPr/>
          <a:lstStyle/>
          <a:p>
            <a:pPr algn="l"/>
            <a:r>
              <a:rPr lang="en-GB" sz="4800" b="1" dirty="0" smtClean="0">
                <a:ln w="15875">
                  <a:solidFill>
                    <a:schemeClr val="tx1"/>
                  </a:solidFill>
                </a:ln>
                <a:solidFill>
                  <a:schemeClr val="bg1"/>
                </a:solidFill>
                <a:effectLst>
                  <a:outerShdw blurRad="38100" dist="38100" dir="2700000" algn="tl">
                    <a:srgbClr val="000000">
                      <a:alpha val="43137"/>
                    </a:srgbClr>
                  </a:outerShdw>
                </a:effectLst>
              </a:rPr>
              <a:t>...or a pile of paper 26 times higher than the Eiffel Tower.</a:t>
            </a:r>
            <a:endParaRPr lang="en-GB" sz="4800" b="1" dirty="0">
              <a:ln w="15875">
                <a:solidFill>
                  <a:schemeClr val="tx1"/>
                </a:solidFill>
              </a:ln>
              <a:solidFill>
                <a:schemeClr val="bg1"/>
              </a:solidFill>
              <a:effectLst>
                <a:outerShdw blurRad="38100" dist="38100" dir="2700000" algn="tl">
                  <a:srgbClr val="000000">
                    <a:alpha val="43137"/>
                  </a:srgbClr>
                </a:outerShdw>
              </a:effectLst>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iterate type="wd">
                                    <p:tmPct val="10000"/>
                                  </p:iterate>
                                  <p:childTnLst>
                                    <p:set>
                                      <p:cBhvr>
                                        <p:cTn id="6" dur="1" fill="hold">
                                          <p:stCondLst>
                                            <p:cond delay="0"/>
                                          </p:stCondLst>
                                        </p:cTn>
                                        <p:tgtEl>
                                          <p:spTgt spid="12290"/>
                                        </p:tgtEl>
                                        <p:attrNameLst>
                                          <p:attrName>style.visibility</p:attrName>
                                        </p:attrNameLst>
                                      </p:cBhvr>
                                      <p:to>
                                        <p:strVal val="visible"/>
                                      </p:to>
                                    </p:set>
                                    <p:animEffect transition="in" filter="fade">
                                      <p:cBhvr>
                                        <p:cTn id="7" dur="1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C000"/>
            </a:gs>
            <a:gs pos="14000">
              <a:srgbClr val="FFFF00"/>
            </a:gs>
            <a:gs pos="28000">
              <a:schemeClr val="bg1"/>
            </a:gs>
          </a:gsLst>
          <a:lin ang="5400000" scaled="1"/>
          <a:tileRect/>
        </a:gradFill>
        <a:effectLst/>
      </p:bgPr>
    </p:bg>
    <p:spTree>
      <p:nvGrpSpPr>
        <p:cNvPr id="1" name=""/>
        <p:cNvGrpSpPr/>
        <p:nvPr/>
      </p:nvGrpSpPr>
      <p:grpSpPr>
        <a:xfrm>
          <a:off x="0" y="0"/>
          <a:ext cx="0" cy="0"/>
          <a:chOff x="0" y="0"/>
          <a:chExt cx="0" cy="0"/>
        </a:xfrm>
      </p:grpSpPr>
      <p:pic>
        <p:nvPicPr>
          <p:cNvPr id="4" name="Picture 3" descr="Hands LARGE.jpg"/>
          <p:cNvPicPr>
            <a:picLocks noChangeAspect="1"/>
          </p:cNvPicPr>
          <p:nvPr/>
        </p:nvPicPr>
        <p:blipFill>
          <a:blip r:embed="rId2"/>
          <a:stretch>
            <a:fillRect/>
          </a:stretch>
        </p:blipFill>
        <p:spPr>
          <a:xfrm>
            <a:off x="0" y="4519180"/>
            <a:ext cx="3210562" cy="2338820"/>
          </a:xfrm>
          <a:prstGeom prst="rect">
            <a:avLst/>
          </a:prstGeom>
          <a:noFill/>
          <a:ln>
            <a:noFill/>
          </a:ln>
        </p:spPr>
      </p:pic>
      <p:sp>
        <p:nvSpPr>
          <p:cNvPr id="7171" name="Rectangle 3"/>
          <p:cNvSpPr>
            <a:spLocks noGrp="1" noChangeArrowheads="1"/>
          </p:cNvSpPr>
          <p:nvPr>
            <p:ph type="body" idx="1"/>
          </p:nvPr>
        </p:nvSpPr>
        <p:spPr>
          <a:xfrm>
            <a:off x="357158" y="142852"/>
            <a:ext cx="8429684" cy="1092190"/>
          </a:xfrm>
        </p:spPr>
        <p:txBody>
          <a:bodyPr/>
          <a:lstStyle/>
          <a:p>
            <a:pPr>
              <a:buFontTx/>
              <a:buNone/>
            </a:pPr>
            <a:r>
              <a:rPr lang="en-GB" sz="8000" b="1" spc="-150" dirty="0" smtClean="0">
                <a:ln w="17780" cmpd="sng">
                  <a:solidFill>
                    <a:srgbClr val="FFFFFF"/>
                  </a:solidFill>
                  <a:prstDash val="solid"/>
                  <a:miter lim="800000"/>
                </a:ln>
                <a:gradFill rotWithShape="1">
                  <a:gsLst>
                    <a:gs pos="0">
                      <a:srgbClr val="FF0000"/>
                    </a:gs>
                    <a:gs pos="49000">
                      <a:srgbClr val="FFC000"/>
                    </a:gs>
                    <a:gs pos="50000">
                      <a:srgbClr val="FF0000"/>
                    </a:gs>
                    <a:gs pos="76000">
                      <a:srgbClr val="663300"/>
                    </a:gs>
                    <a:gs pos="100000">
                      <a:schemeClr val="tx1"/>
                    </a:gs>
                  </a:gsLst>
                  <a:lin ang="5400000"/>
                </a:gradFill>
                <a:effectLst>
                  <a:outerShdw blurRad="50800" algn="tl" rotWithShape="0">
                    <a:srgbClr val="000000"/>
                  </a:outerShdw>
                </a:effectLst>
              </a:rPr>
              <a:t>Global warming...</a:t>
            </a:r>
            <a:endParaRPr lang="en-GB" sz="8000" b="1" spc="-150" dirty="0">
              <a:ln w="17780" cmpd="sng">
                <a:solidFill>
                  <a:srgbClr val="FFFFFF"/>
                </a:solidFill>
                <a:prstDash val="solid"/>
                <a:miter lim="800000"/>
              </a:ln>
              <a:gradFill rotWithShape="1">
                <a:gsLst>
                  <a:gs pos="0">
                    <a:srgbClr val="FF0000"/>
                  </a:gs>
                  <a:gs pos="49000">
                    <a:srgbClr val="FFC000"/>
                  </a:gs>
                  <a:gs pos="50000">
                    <a:srgbClr val="FF0000"/>
                  </a:gs>
                  <a:gs pos="76000">
                    <a:srgbClr val="663300"/>
                  </a:gs>
                  <a:gs pos="100000">
                    <a:schemeClr val="tx1"/>
                  </a:gs>
                </a:gsLst>
                <a:lin ang="5400000"/>
              </a:gradFill>
              <a:effectLst>
                <a:outerShdw blurRad="50800" algn="tl" rotWithShape="0">
                  <a:srgbClr val="000000"/>
                </a:outerShdw>
              </a:effectLst>
            </a:endParaRPr>
          </a:p>
        </p:txBody>
      </p:sp>
      <p:sp>
        <p:nvSpPr>
          <p:cNvPr id="7172" name="Rectangle 4"/>
          <p:cNvSpPr>
            <a:spLocks noChangeArrowheads="1"/>
          </p:cNvSpPr>
          <p:nvPr/>
        </p:nvSpPr>
        <p:spPr bwMode="auto">
          <a:xfrm>
            <a:off x="500034" y="2357430"/>
            <a:ext cx="8143932" cy="1857388"/>
          </a:xfrm>
          <a:prstGeom prst="rect">
            <a:avLst/>
          </a:prstGeom>
          <a:noFill/>
          <a:ln w="9525">
            <a:noFill/>
            <a:miter lim="800000"/>
            <a:headEnd/>
            <a:tailEnd/>
          </a:ln>
          <a:effectLst/>
        </p:spPr>
        <p:txBody>
          <a:bodyPr>
            <a:scene3d>
              <a:camera prst="orthographicFront"/>
              <a:lightRig rig="soft" dir="t">
                <a:rot lat="0" lon="0" rev="10800000"/>
              </a:lightRig>
            </a:scene3d>
            <a:sp3d>
              <a:bevelT w="27940" h="12700"/>
              <a:contourClr>
                <a:srgbClr val="DDDDDD"/>
              </a:contourClr>
            </a:sp3d>
          </a:bodyPr>
          <a:lstStyle/>
          <a:p>
            <a:pPr algn="ctr" rtl="0" fontAlgn="base">
              <a:lnSpc>
                <a:spcPts val="7600"/>
              </a:lnSpc>
              <a:spcBef>
                <a:spcPct val="0"/>
              </a:spcBef>
              <a:spcAft>
                <a:spcPct val="0"/>
              </a:spcAft>
            </a:pPr>
            <a:r>
              <a:rPr lang="en-GB" sz="8800" b="1" kern="120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Arial" charset="0"/>
                <a:ea typeface="+mn-ea"/>
                <a:cs typeface="Arial" charset="0"/>
              </a:rPr>
              <a:t>Fact or</a:t>
            </a:r>
          </a:p>
          <a:p>
            <a:pPr algn="ctr" rtl="0" fontAlgn="base">
              <a:lnSpc>
                <a:spcPts val="7600"/>
              </a:lnSpc>
              <a:spcBef>
                <a:spcPct val="0"/>
              </a:spcBef>
              <a:spcAft>
                <a:spcPct val="0"/>
              </a:spcAft>
            </a:pPr>
            <a:r>
              <a:rPr lang="en-GB" sz="8800" b="1" kern="120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Arial" charset="0"/>
                <a:ea typeface="+mn-ea"/>
                <a:cs typeface="Arial" charset="0"/>
              </a:rPr>
              <a:t>fantasy?</a:t>
            </a:r>
            <a:endParaRPr lang="en-GB" sz="8800" b="1" kern="120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Arial" charset="0"/>
              <a:ea typeface="+mn-ea"/>
              <a:cs typeface="Arial" charset="0"/>
            </a:endParaRPr>
          </a:p>
          <a:p>
            <a:pPr algn="ctr" rtl="0" fontAlgn="base">
              <a:spcBef>
                <a:spcPct val="0"/>
              </a:spcBef>
              <a:spcAft>
                <a:spcPct val="0"/>
              </a:spcAft>
            </a:pPr>
            <a:endParaRPr lang="en-GB" sz="6600" b="1" kern="1200" spc="150" dirty="0">
              <a:ln w="11430"/>
              <a:solidFill>
                <a:srgbClr val="F8F8F8"/>
              </a:solidFill>
              <a:effectLst>
                <a:outerShdw blurRad="25400" algn="tl" rotWithShape="0">
                  <a:srgbClr val="000000">
                    <a:alpha val="43000"/>
                  </a:srgbClr>
                </a:outerShdw>
              </a:effectLst>
              <a:latin typeface="Arial" charset="0"/>
              <a:ea typeface="+mn-ea"/>
              <a:cs typeface="+mn-cs"/>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2000"/>
                                        <p:tgtEl>
                                          <p:spTgt spid="7171">
                                            <p:txEl>
                                              <p:pRg st="0" end="0"/>
                                            </p:txEl>
                                          </p:spTgt>
                                        </p:tgtEl>
                                      </p:cBhvr>
                                    </p:animEffect>
                                  </p:childTnLst>
                                </p:cTn>
                              </p:par>
                              <p:par>
                                <p:cTn id="8" presetID="53" presetClass="entr" presetSubtype="0" fill="hold" grpId="0" nodeType="withEffect">
                                  <p:stCondLst>
                                    <p:cond delay="1000"/>
                                  </p:stCondLst>
                                  <p:childTnLst>
                                    <p:set>
                                      <p:cBhvr>
                                        <p:cTn id="9" dur="1" fill="hold">
                                          <p:stCondLst>
                                            <p:cond delay="0"/>
                                          </p:stCondLst>
                                        </p:cTn>
                                        <p:tgtEl>
                                          <p:spTgt spid="7172"/>
                                        </p:tgtEl>
                                        <p:attrNameLst>
                                          <p:attrName>style.visibility</p:attrName>
                                        </p:attrNameLst>
                                      </p:cBhvr>
                                      <p:to>
                                        <p:strVal val="visible"/>
                                      </p:to>
                                    </p:set>
                                    <p:anim calcmode="lin" valueType="num">
                                      <p:cBhvr>
                                        <p:cTn id="10" dur="3000" fill="hold"/>
                                        <p:tgtEl>
                                          <p:spTgt spid="7172"/>
                                        </p:tgtEl>
                                        <p:attrNameLst>
                                          <p:attrName>ppt_w</p:attrName>
                                        </p:attrNameLst>
                                      </p:cBhvr>
                                      <p:tavLst>
                                        <p:tav tm="0">
                                          <p:val>
                                            <p:fltVal val="0"/>
                                          </p:val>
                                        </p:tav>
                                        <p:tav tm="100000">
                                          <p:val>
                                            <p:strVal val="#ppt_w"/>
                                          </p:val>
                                        </p:tav>
                                      </p:tavLst>
                                    </p:anim>
                                    <p:anim calcmode="lin" valueType="num">
                                      <p:cBhvr>
                                        <p:cTn id="11" dur="3000" fill="hold"/>
                                        <p:tgtEl>
                                          <p:spTgt spid="7172"/>
                                        </p:tgtEl>
                                        <p:attrNameLst>
                                          <p:attrName>ppt_h</p:attrName>
                                        </p:attrNameLst>
                                      </p:cBhvr>
                                      <p:tavLst>
                                        <p:tav tm="0">
                                          <p:val>
                                            <p:fltVal val="0"/>
                                          </p:val>
                                        </p:tav>
                                        <p:tav tm="100000">
                                          <p:val>
                                            <p:strVal val="#ppt_h"/>
                                          </p:val>
                                        </p:tav>
                                      </p:tavLst>
                                    </p:anim>
                                    <p:animEffect transition="in" filter="fade">
                                      <p:cBhvr>
                                        <p:cTn id="12" dur="3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p:cNvGrpSpPr/>
          <p:nvPr/>
        </p:nvGrpSpPr>
        <p:grpSpPr>
          <a:xfrm>
            <a:off x="142844" y="0"/>
            <a:ext cx="1000132" cy="6715148"/>
            <a:chOff x="142844" y="0"/>
            <a:chExt cx="1000132" cy="6286520"/>
          </a:xfrm>
        </p:grpSpPr>
        <p:sp>
          <p:nvSpPr>
            <p:cNvPr id="9" name="Rectangle 8"/>
            <p:cNvSpPr/>
            <p:nvPr/>
          </p:nvSpPr>
          <p:spPr>
            <a:xfrm>
              <a:off x="142844" y="0"/>
              <a:ext cx="714380" cy="6286520"/>
            </a:xfrm>
            <a:prstGeom prst="rect">
              <a:avLst/>
            </a:prstGeom>
            <a:solidFill>
              <a:schemeClr val="bg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928662" y="0"/>
              <a:ext cx="214314" cy="4786346"/>
            </a:xfrm>
            <a:prstGeom prst="rect">
              <a:avLst/>
            </a:prstGeom>
            <a:solidFill>
              <a:schemeClr val="bg2">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 name="Rectangle 3"/>
          <p:cNvSpPr txBox="1">
            <a:spLocks noChangeArrowheads="1"/>
          </p:cNvSpPr>
          <p:nvPr/>
        </p:nvSpPr>
        <p:spPr bwMode="auto">
          <a:xfrm>
            <a:off x="214282" y="214290"/>
            <a:ext cx="8429684" cy="109219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GB" sz="6000" b="1" i="0" u="none" strike="noStrike" kern="0" cap="none" spc="-150" normalizeH="0" baseline="0" noProof="0" dirty="0" smtClean="0">
                <a:ln w="17780" cmpd="sng">
                  <a:solidFill>
                    <a:srgbClr val="FFFFFF"/>
                  </a:solidFill>
                  <a:prstDash val="solid"/>
                  <a:miter lim="800000"/>
                </a:ln>
                <a:gradFill rotWithShape="1">
                  <a:gsLst>
                    <a:gs pos="0">
                      <a:srgbClr val="FF0000"/>
                    </a:gs>
                    <a:gs pos="49000">
                      <a:srgbClr val="FFC000"/>
                    </a:gs>
                    <a:gs pos="50000">
                      <a:srgbClr val="FF0000"/>
                    </a:gs>
                    <a:gs pos="76000">
                      <a:srgbClr val="663300"/>
                    </a:gs>
                    <a:gs pos="100000">
                      <a:schemeClr val="tx1"/>
                    </a:gs>
                  </a:gsLst>
                  <a:lin ang="5400000"/>
                </a:gradFill>
                <a:effectLst>
                  <a:outerShdw blurRad="50800" algn="tl" rotWithShape="0">
                    <a:srgbClr val="000000"/>
                  </a:outerShdw>
                </a:effectLst>
                <a:uLnTx/>
                <a:uFillTx/>
                <a:latin typeface="+mn-lt"/>
                <a:ea typeface="+mn-ea"/>
                <a:cs typeface="+mn-cs"/>
              </a:rPr>
              <a:t>1,836</a:t>
            </a:r>
            <a:endParaRPr kumimoji="0" lang="en-GB" sz="6000" b="1" i="0" u="none" strike="noStrike" kern="0" cap="none" spc="-150" normalizeH="0" baseline="0" noProof="0" dirty="0">
              <a:ln w="17780" cmpd="sng">
                <a:solidFill>
                  <a:srgbClr val="FFFFFF"/>
                </a:solidFill>
                <a:prstDash val="solid"/>
                <a:miter lim="800000"/>
              </a:ln>
              <a:gradFill rotWithShape="1">
                <a:gsLst>
                  <a:gs pos="0">
                    <a:srgbClr val="FF0000"/>
                  </a:gs>
                  <a:gs pos="49000">
                    <a:srgbClr val="FFC000"/>
                  </a:gs>
                  <a:gs pos="50000">
                    <a:srgbClr val="FF0000"/>
                  </a:gs>
                  <a:gs pos="76000">
                    <a:srgbClr val="663300"/>
                  </a:gs>
                  <a:gs pos="100000">
                    <a:schemeClr val="tx1"/>
                  </a:gs>
                </a:gsLst>
                <a:lin ang="5400000"/>
              </a:gradFill>
              <a:effectLst>
                <a:outerShdw blurRad="50800" algn="tl" rotWithShape="0">
                  <a:srgbClr val="000000"/>
                </a:outerShdw>
              </a:effectLst>
              <a:uLnTx/>
              <a:uFillTx/>
              <a:latin typeface="+mn-lt"/>
              <a:ea typeface="+mn-ea"/>
              <a:cs typeface="+mn-cs"/>
            </a:endParaRPr>
          </a:p>
        </p:txBody>
      </p:sp>
      <p:sp>
        <p:nvSpPr>
          <p:cNvPr id="7172" name="Rectangle 4"/>
          <p:cNvSpPr>
            <a:spLocks noChangeArrowheads="1"/>
          </p:cNvSpPr>
          <p:nvPr/>
        </p:nvSpPr>
        <p:spPr bwMode="auto">
          <a:xfrm>
            <a:off x="214282" y="1500174"/>
            <a:ext cx="3071834" cy="5000660"/>
          </a:xfrm>
          <a:prstGeom prst="rect">
            <a:avLst/>
          </a:prstGeom>
          <a:noFill/>
          <a:ln w="9525">
            <a:noFill/>
            <a:miter lim="800000"/>
            <a:headEnd/>
            <a:tailEnd/>
          </a:ln>
          <a:effectLst/>
        </p:spPr>
        <p:txBody>
          <a:bodyPr/>
          <a:lstStyle/>
          <a:p>
            <a:r>
              <a:rPr lang="en-GB" sz="4000" b="1" dirty="0" smtClean="0">
                <a:ln w="15875">
                  <a:solidFill>
                    <a:srgbClr val="FFFFFF"/>
                  </a:solidFill>
                </a:ln>
                <a:solidFill>
                  <a:srgbClr val="C00000"/>
                </a:solidFill>
                <a:cs typeface="Arial" charset="0"/>
              </a:rPr>
              <a:t>… the reported number killed by Hurricane Katrina. </a:t>
            </a:r>
          </a:p>
          <a:p>
            <a:pPr rtl="0" fontAlgn="base">
              <a:spcBef>
                <a:spcPct val="0"/>
              </a:spcBef>
              <a:spcAft>
                <a:spcPct val="0"/>
              </a:spcAft>
            </a:pPr>
            <a:endParaRPr lang="en-GB" sz="6600" kern="1200" dirty="0">
              <a:solidFill>
                <a:srgbClr val="000000"/>
              </a:solidFill>
              <a:latin typeface="Arial" charset="0"/>
              <a:ea typeface="+mn-ea"/>
              <a:cs typeface="+mn-cs"/>
            </a:endParaRPr>
          </a:p>
        </p:txBody>
      </p:sp>
      <p:pic>
        <p:nvPicPr>
          <p:cNvPr id="6" name="Picture 5" descr="Hurricane Katrina August 28 2005 NASA Non Copyright SMALL.jpg"/>
          <p:cNvPicPr>
            <a:picLocks noChangeAspect="1"/>
          </p:cNvPicPr>
          <p:nvPr/>
        </p:nvPicPr>
        <p:blipFill>
          <a:blip r:embed="rId2"/>
          <a:stretch>
            <a:fillRect/>
          </a:stretch>
        </p:blipFill>
        <p:spPr>
          <a:xfrm>
            <a:off x="3829050" y="0"/>
            <a:ext cx="5314950" cy="6858000"/>
          </a:xfrm>
          <a:prstGeom prst="rect">
            <a:avLst/>
          </a:prstGeom>
        </p:spPr>
      </p:pic>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2000"/>
                                        <p:tgtEl>
                                          <p:spTgt spid="7">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500" fill="hold"/>
                                        <p:tgtEl>
                                          <p:spTgt spid="12"/>
                                        </p:tgtEl>
                                        <p:attrNameLst>
                                          <p:attrName>ppt_x</p:attrName>
                                        </p:attrNameLst>
                                      </p:cBhvr>
                                      <p:tavLst>
                                        <p:tav tm="0">
                                          <p:val>
                                            <p:strVal val="#ppt_x"/>
                                          </p:val>
                                        </p:tav>
                                        <p:tav tm="100000">
                                          <p:val>
                                            <p:strVal val="#ppt_x"/>
                                          </p:val>
                                        </p:tav>
                                      </p:tavLst>
                                    </p:anim>
                                    <p:anim calcmode="lin" valueType="num">
                                      <p:cBhvr additive="base">
                                        <p:cTn id="11" dur="500" fill="hold"/>
                                        <p:tgtEl>
                                          <p:spTgt spid="12"/>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1000"/>
                                  </p:stCondLst>
                                  <p:iterate type="wd">
                                    <p:tmPct val="10000"/>
                                  </p:iterate>
                                  <p:childTnLst>
                                    <p:set>
                                      <p:cBhvr>
                                        <p:cTn id="13" dur="1" fill="hold">
                                          <p:stCondLst>
                                            <p:cond delay="0"/>
                                          </p:stCondLst>
                                        </p:cTn>
                                        <p:tgtEl>
                                          <p:spTgt spid="7172"/>
                                        </p:tgtEl>
                                        <p:attrNameLst>
                                          <p:attrName>style.visibility</p:attrName>
                                        </p:attrNameLst>
                                      </p:cBhvr>
                                      <p:to>
                                        <p:strVal val="visible"/>
                                      </p:to>
                                    </p:set>
                                    <p:animEffect transition="in" filter="fade">
                                      <p:cBhvr>
                                        <p:cTn id="14"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717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4714876" y="0"/>
            <a:ext cx="1000132" cy="6715148"/>
            <a:chOff x="142844" y="0"/>
            <a:chExt cx="1000132" cy="6286520"/>
          </a:xfrm>
        </p:grpSpPr>
        <p:sp>
          <p:nvSpPr>
            <p:cNvPr id="10" name="Rectangle 9"/>
            <p:cNvSpPr/>
            <p:nvPr/>
          </p:nvSpPr>
          <p:spPr>
            <a:xfrm>
              <a:off x="142844" y="0"/>
              <a:ext cx="714380" cy="6286520"/>
            </a:xfrm>
            <a:prstGeom prst="rect">
              <a:avLst/>
            </a:prstGeom>
            <a:solidFill>
              <a:schemeClr val="bg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928662" y="0"/>
              <a:ext cx="214314" cy="4786346"/>
            </a:xfrm>
            <a:prstGeom prst="rect">
              <a:avLst/>
            </a:prstGeom>
            <a:solidFill>
              <a:schemeClr val="bg2">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6" name="Picture 5" descr="Hurricane Katrina August 28 2005 NASA Non Copyright SMALL.jpg"/>
          <p:cNvPicPr>
            <a:picLocks noChangeAspect="1"/>
          </p:cNvPicPr>
          <p:nvPr/>
        </p:nvPicPr>
        <p:blipFill>
          <a:blip r:embed="rId2"/>
          <a:stretch>
            <a:fillRect/>
          </a:stretch>
        </p:blipFill>
        <p:spPr>
          <a:xfrm>
            <a:off x="0" y="0"/>
            <a:ext cx="4572000" cy="6858000"/>
          </a:xfrm>
          <a:prstGeom prst="rect">
            <a:avLst/>
          </a:prstGeom>
        </p:spPr>
      </p:pic>
      <p:sp>
        <p:nvSpPr>
          <p:cNvPr id="7172" name="Rectangle 4"/>
          <p:cNvSpPr>
            <a:spLocks noChangeArrowheads="1"/>
          </p:cNvSpPr>
          <p:nvPr/>
        </p:nvSpPr>
        <p:spPr bwMode="auto">
          <a:xfrm>
            <a:off x="4714876" y="1428736"/>
            <a:ext cx="4214842" cy="4357718"/>
          </a:xfrm>
          <a:prstGeom prst="rect">
            <a:avLst/>
          </a:prstGeom>
          <a:noFill/>
          <a:ln w="9525">
            <a:noFill/>
            <a:miter lim="800000"/>
            <a:headEnd/>
            <a:tailEnd/>
          </a:ln>
          <a:effectLst/>
        </p:spPr>
        <p:txBody>
          <a:bodyPr/>
          <a:lstStyle/>
          <a:p>
            <a:pPr algn="r"/>
            <a:r>
              <a:rPr lang="en-GB" sz="4000" b="1" dirty="0" smtClean="0">
                <a:ln w="15875">
                  <a:solidFill>
                    <a:srgbClr val="FFFFFF"/>
                  </a:solidFill>
                </a:ln>
                <a:solidFill>
                  <a:srgbClr val="C00000"/>
                </a:solidFill>
                <a:cs typeface="Arial" charset="0"/>
              </a:rPr>
              <a:t>… estimated damage  caused by hurricanes hitting the U.S. coast in 2005.</a:t>
            </a:r>
          </a:p>
          <a:p>
            <a:endParaRPr lang="en-GB" sz="4000" b="1" dirty="0" smtClean="0">
              <a:ln w="15875">
                <a:solidFill>
                  <a:srgbClr val="FFFFFF"/>
                </a:solidFill>
              </a:ln>
              <a:solidFill>
                <a:srgbClr val="C00000"/>
              </a:solidFill>
              <a:cs typeface="Arial" charset="0"/>
            </a:endParaRPr>
          </a:p>
          <a:p>
            <a:pPr algn="r"/>
            <a:r>
              <a:rPr lang="en-GB" sz="2800" b="1" dirty="0" smtClean="0">
                <a:ln w="15875">
                  <a:solidFill>
                    <a:srgbClr val="FFFFFF"/>
                  </a:solidFill>
                </a:ln>
                <a:solidFill>
                  <a:schemeClr val="bg2">
                    <a:lumMod val="75000"/>
                  </a:schemeClr>
                </a:solidFill>
                <a:cs typeface="Arial" charset="0"/>
              </a:rPr>
              <a:t> </a:t>
            </a:r>
            <a:r>
              <a:rPr lang="en-GB" sz="2400" b="1" dirty="0" smtClean="0">
                <a:ln w="15875">
                  <a:solidFill>
                    <a:srgbClr val="FFFFFF"/>
                  </a:solidFill>
                </a:ln>
                <a:solidFill>
                  <a:schemeClr val="bg2">
                    <a:lumMod val="75000"/>
                  </a:schemeClr>
                </a:solidFill>
                <a:cs typeface="Arial" charset="0"/>
              </a:rPr>
              <a:t>National Climactic</a:t>
            </a:r>
          </a:p>
          <a:p>
            <a:pPr algn="r"/>
            <a:r>
              <a:rPr lang="en-GB" sz="2400" b="1" dirty="0" smtClean="0">
                <a:ln w="15875">
                  <a:solidFill>
                    <a:srgbClr val="FFFFFF"/>
                  </a:solidFill>
                </a:ln>
                <a:solidFill>
                  <a:schemeClr val="bg2">
                    <a:lumMod val="75000"/>
                  </a:schemeClr>
                </a:solidFill>
                <a:cs typeface="Arial" charset="0"/>
              </a:rPr>
              <a:t>Data Centre</a:t>
            </a:r>
          </a:p>
          <a:p>
            <a:pPr rtl="0" fontAlgn="base">
              <a:spcBef>
                <a:spcPct val="0"/>
              </a:spcBef>
              <a:spcAft>
                <a:spcPct val="0"/>
              </a:spcAft>
            </a:pPr>
            <a:endParaRPr lang="en-GB" sz="6600" kern="1200" dirty="0">
              <a:solidFill>
                <a:srgbClr val="000000"/>
              </a:solidFill>
              <a:latin typeface="Arial" charset="0"/>
              <a:ea typeface="+mn-ea"/>
              <a:cs typeface="+mn-cs"/>
            </a:endParaRPr>
          </a:p>
        </p:txBody>
      </p:sp>
      <p:sp>
        <p:nvSpPr>
          <p:cNvPr id="7" name="Rectangle 3"/>
          <p:cNvSpPr txBox="1">
            <a:spLocks noChangeArrowheads="1"/>
          </p:cNvSpPr>
          <p:nvPr/>
        </p:nvSpPr>
        <p:spPr bwMode="auto">
          <a:xfrm>
            <a:off x="4714876" y="142852"/>
            <a:ext cx="4214842" cy="109219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r" defTabSz="914400" rtl="0" eaLnBrk="1" fontAlgn="base" latinLnBrk="0" hangingPunct="1">
              <a:lnSpc>
                <a:spcPct val="100000"/>
              </a:lnSpc>
              <a:spcBef>
                <a:spcPts val="0"/>
              </a:spcBef>
              <a:spcAft>
                <a:spcPct val="0"/>
              </a:spcAft>
              <a:buClrTx/>
              <a:buSzTx/>
              <a:buFontTx/>
              <a:buNone/>
              <a:tabLst/>
              <a:defRPr/>
            </a:pPr>
            <a:r>
              <a:rPr kumimoji="0" lang="en-GB" sz="6000" b="1" i="0" u="none" strike="noStrike" kern="0" cap="none" spc="-150" normalizeH="0" baseline="0" noProof="0" dirty="0" smtClean="0">
                <a:ln w="17780" cmpd="sng">
                  <a:solidFill>
                    <a:srgbClr val="FFFFFF"/>
                  </a:solidFill>
                  <a:prstDash val="solid"/>
                  <a:miter lim="800000"/>
                </a:ln>
                <a:gradFill rotWithShape="1">
                  <a:gsLst>
                    <a:gs pos="0">
                      <a:srgbClr val="FF0000"/>
                    </a:gs>
                    <a:gs pos="49000">
                      <a:srgbClr val="FFC000"/>
                    </a:gs>
                    <a:gs pos="50000">
                      <a:srgbClr val="FF0000"/>
                    </a:gs>
                    <a:gs pos="76000">
                      <a:srgbClr val="663300"/>
                    </a:gs>
                    <a:gs pos="100000">
                      <a:schemeClr val="tx1"/>
                    </a:gs>
                  </a:gsLst>
                  <a:lin ang="5400000"/>
                </a:gradFill>
                <a:effectLst>
                  <a:outerShdw blurRad="50800" algn="tl" rotWithShape="0">
                    <a:srgbClr val="000000"/>
                  </a:outerShdw>
                </a:effectLst>
                <a:uLnTx/>
                <a:uFillTx/>
                <a:latin typeface="+mn-lt"/>
                <a:ea typeface="+mn-ea"/>
                <a:cs typeface="+mn-cs"/>
              </a:rPr>
              <a:t>$100 Billion</a:t>
            </a:r>
            <a:endParaRPr kumimoji="0" lang="en-GB" sz="6000" b="1" i="0" u="none" strike="noStrike" kern="0" cap="none" spc="-150" normalizeH="0" baseline="0" noProof="0" dirty="0">
              <a:ln w="17780" cmpd="sng">
                <a:solidFill>
                  <a:srgbClr val="FFFFFF"/>
                </a:solidFill>
                <a:prstDash val="solid"/>
                <a:miter lim="800000"/>
              </a:ln>
              <a:gradFill rotWithShape="1">
                <a:gsLst>
                  <a:gs pos="0">
                    <a:srgbClr val="FF0000"/>
                  </a:gs>
                  <a:gs pos="49000">
                    <a:srgbClr val="FFC000"/>
                  </a:gs>
                  <a:gs pos="50000">
                    <a:srgbClr val="FF0000"/>
                  </a:gs>
                  <a:gs pos="76000">
                    <a:srgbClr val="663300"/>
                  </a:gs>
                  <a:gs pos="100000">
                    <a:schemeClr val="tx1"/>
                  </a:gs>
                </a:gsLst>
                <a:lin ang="5400000"/>
              </a:gradFill>
              <a:effectLst>
                <a:outerShdw blurRad="50800" algn="tl" rotWithShape="0">
                  <a:srgbClr val="000000"/>
                </a:outerShdw>
              </a:effectLst>
              <a:uLnTx/>
              <a:uFillTx/>
              <a:latin typeface="+mn-lt"/>
              <a:ea typeface="+mn-ea"/>
              <a:cs typeface="+mn-cs"/>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ppt_x"/>
                                          </p:val>
                                        </p:tav>
                                        <p:tav tm="100000">
                                          <p:val>
                                            <p:strVal val="#ppt_x"/>
                                          </p:val>
                                        </p:tav>
                                      </p:tavLst>
                                    </p:anim>
                                    <p:anim calcmode="lin" valueType="num">
                                      <p:cBhvr additive="base">
                                        <p:cTn id="11" dur="500" fill="hold"/>
                                        <p:tgtEl>
                                          <p:spTgt spid="9"/>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1000"/>
                                  </p:stCondLst>
                                  <p:iterate type="wd">
                                    <p:tmPct val="10000"/>
                                  </p:iterate>
                                  <p:childTnLst>
                                    <p:set>
                                      <p:cBhvr>
                                        <p:cTn id="13" dur="1" fill="hold">
                                          <p:stCondLst>
                                            <p:cond delay="0"/>
                                          </p:stCondLst>
                                        </p:cTn>
                                        <p:tgtEl>
                                          <p:spTgt spid="7172"/>
                                        </p:tgtEl>
                                        <p:attrNameLst>
                                          <p:attrName>style.visibility</p:attrName>
                                        </p:attrNameLst>
                                      </p:cBhvr>
                                      <p:to>
                                        <p:strVal val="visible"/>
                                      </p:to>
                                    </p:set>
                                    <p:animEffect transition="in" filter="fade">
                                      <p:cBhvr>
                                        <p:cTn id="14"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42844" y="0"/>
            <a:ext cx="1000132" cy="6715148"/>
            <a:chOff x="142844" y="0"/>
            <a:chExt cx="1000132" cy="6286520"/>
          </a:xfrm>
        </p:grpSpPr>
        <p:sp>
          <p:nvSpPr>
            <p:cNvPr id="10" name="Rectangle 9"/>
            <p:cNvSpPr/>
            <p:nvPr/>
          </p:nvSpPr>
          <p:spPr>
            <a:xfrm>
              <a:off x="142844" y="0"/>
              <a:ext cx="714380" cy="6286520"/>
            </a:xfrm>
            <a:prstGeom prst="rect">
              <a:avLst/>
            </a:prstGeom>
            <a:solidFill>
              <a:schemeClr val="bg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928662" y="0"/>
              <a:ext cx="214314" cy="4786346"/>
            </a:xfrm>
            <a:prstGeom prst="rect">
              <a:avLst/>
            </a:prstGeom>
            <a:solidFill>
              <a:schemeClr val="bg2">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6" name="Picture 5" descr="Hurricane Katrina August 28 2005 NASA Non Copyright SMALL.jpg"/>
          <p:cNvPicPr>
            <a:picLocks noChangeAspect="1"/>
          </p:cNvPicPr>
          <p:nvPr/>
        </p:nvPicPr>
        <p:blipFill>
          <a:blip r:embed="rId2"/>
          <a:stretch>
            <a:fillRect/>
          </a:stretch>
        </p:blipFill>
        <p:spPr>
          <a:xfrm>
            <a:off x="4572055" y="0"/>
            <a:ext cx="4571977" cy="6858000"/>
          </a:xfrm>
          <a:prstGeom prst="rect">
            <a:avLst/>
          </a:prstGeom>
        </p:spPr>
      </p:pic>
      <p:sp>
        <p:nvSpPr>
          <p:cNvPr id="7172" name="Rectangle 4"/>
          <p:cNvSpPr>
            <a:spLocks noChangeArrowheads="1"/>
          </p:cNvSpPr>
          <p:nvPr/>
        </p:nvSpPr>
        <p:spPr bwMode="auto">
          <a:xfrm>
            <a:off x="214282" y="2285992"/>
            <a:ext cx="4214842" cy="4071966"/>
          </a:xfrm>
          <a:prstGeom prst="rect">
            <a:avLst/>
          </a:prstGeom>
          <a:noFill/>
          <a:ln w="9525">
            <a:noFill/>
            <a:miter lim="800000"/>
            <a:headEnd/>
            <a:tailEnd/>
          </a:ln>
          <a:effectLst/>
        </p:spPr>
        <p:txBody>
          <a:bodyPr/>
          <a:lstStyle/>
          <a:p>
            <a:r>
              <a:rPr lang="en-GB" sz="4000" b="1" dirty="0" smtClean="0">
                <a:ln w="15875">
                  <a:solidFill>
                    <a:srgbClr val="FFFFFF"/>
                  </a:solidFill>
                </a:ln>
                <a:solidFill>
                  <a:srgbClr val="C00000"/>
                </a:solidFill>
                <a:cs typeface="Arial" charset="0"/>
              </a:rPr>
              <a:t>Arctic sea ice that has melted in the last 30 years.</a:t>
            </a:r>
          </a:p>
          <a:p>
            <a:endParaRPr lang="en-GB" sz="4000" b="1" dirty="0" smtClean="0">
              <a:ln w="15875">
                <a:solidFill>
                  <a:srgbClr val="FFFFFF"/>
                </a:solidFill>
              </a:ln>
              <a:solidFill>
                <a:srgbClr val="C00000"/>
              </a:solidFill>
              <a:cs typeface="Arial" charset="0"/>
            </a:endParaRPr>
          </a:p>
          <a:p>
            <a:r>
              <a:rPr lang="en-GB" sz="2400" b="1" dirty="0" smtClean="0">
                <a:ln w="15875">
                  <a:solidFill>
                    <a:srgbClr val="FFFFFF"/>
                  </a:solidFill>
                </a:ln>
                <a:solidFill>
                  <a:schemeClr val="bg2">
                    <a:lumMod val="75000"/>
                  </a:schemeClr>
                </a:solidFill>
                <a:cs typeface="Arial" charset="0"/>
              </a:rPr>
              <a:t>Arctic Climate</a:t>
            </a:r>
          </a:p>
          <a:p>
            <a:r>
              <a:rPr lang="en-GB" sz="2400" b="1" dirty="0" smtClean="0">
                <a:ln w="15875">
                  <a:solidFill>
                    <a:srgbClr val="FFFFFF"/>
                  </a:solidFill>
                </a:ln>
                <a:solidFill>
                  <a:schemeClr val="bg2">
                    <a:lumMod val="75000"/>
                  </a:schemeClr>
                </a:solidFill>
                <a:cs typeface="Arial" charset="0"/>
              </a:rPr>
              <a:t>Impact Assessment</a:t>
            </a:r>
            <a:endParaRPr lang="en-GB" sz="2400" kern="1200" dirty="0">
              <a:solidFill>
                <a:srgbClr val="000000"/>
              </a:solidFill>
              <a:latin typeface="Arial" charset="0"/>
              <a:ea typeface="+mn-ea"/>
              <a:cs typeface="+mn-cs"/>
            </a:endParaRPr>
          </a:p>
        </p:txBody>
      </p:sp>
      <p:sp>
        <p:nvSpPr>
          <p:cNvPr id="7" name="Rectangle 3"/>
          <p:cNvSpPr txBox="1">
            <a:spLocks noChangeArrowheads="1"/>
          </p:cNvSpPr>
          <p:nvPr/>
        </p:nvSpPr>
        <p:spPr bwMode="auto">
          <a:xfrm>
            <a:off x="214282" y="214290"/>
            <a:ext cx="4286280" cy="109219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ts val="0"/>
              </a:spcBef>
              <a:spcAft>
                <a:spcPct val="0"/>
              </a:spcAft>
              <a:buClrTx/>
              <a:buSzTx/>
              <a:buFontTx/>
              <a:buNone/>
              <a:tabLst/>
              <a:defRPr/>
            </a:pPr>
            <a:r>
              <a:rPr kumimoji="0" lang="en-GB" sz="6000" b="1" i="0" u="none" strike="noStrike" kern="0" cap="none" spc="-150" normalizeH="0" baseline="0" noProof="0" dirty="0" smtClean="0">
                <a:ln w="17780" cmpd="sng">
                  <a:solidFill>
                    <a:srgbClr val="FFFFFF"/>
                  </a:solidFill>
                  <a:prstDash val="solid"/>
                  <a:miter lim="800000"/>
                </a:ln>
                <a:gradFill rotWithShape="1">
                  <a:gsLst>
                    <a:gs pos="0">
                      <a:srgbClr val="FF0000"/>
                    </a:gs>
                    <a:gs pos="49000">
                      <a:srgbClr val="FFC000"/>
                    </a:gs>
                    <a:gs pos="50000">
                      <a:srgbClr val="FF0000"/>
                    </a:gs>
                    <a:gs pos="76000">
                      <a:srgbClr val="663300"/>
                    </a:gs>
                    <a:gs pos="100000">
                      <a:schemeClr val="tx1"/>
                    </a:gs>
                  </a:gsLst>
                  <a:lin ang="5400000"/>
                </a:gradFill>
                <a:effectLst>
                  <a:outerShdw blurRad="50800" algn="tl" rotWithShape="0">
                    <a:srgbClr val="000000"/>
                  </a:outerShdw>
                </a:effectLst>
                <a:uLnTx/>
                <a:uFillTx/>
                <a:latin typeface="+mn-lt"/>
                <a:ea typeface="+mn-ea"/>
                <a:cs typeface="+mn-cs"/>
              </a:rPr>
              <a:t>400,000 sq.</a:t>
            </a:r>
            <a:endParaRPr kumimoji="0" lang="en-GB" sz="6000" b="1" i="0" u="none" strike="noStrike" kern="0" cap="none" spc="-150" normalizeH="0" baseline="0" noProof="0" dirty="0">
              <a:ln w="17780" cmpd="sng">
                <a:solidFill>
                  <a:srgbClr val="FFFFFF"/>
                </a:solidFill>
                <a:prstDash val="solid"/>
                <a:miter lim="800000"/>
              </a:ln>
              <a:gradFill rotWithShape="1">
                <a:gsLst>
                  <a:gs pos="0">
                    <a:srgbClr val="FF0000"/>
                  </a:gs>
                  <a:gs pos="49000">
                    <a:srgbClr val="FFC000"/>
                  </a:gs>
                  <a:gs pos="50000">
                    <a:srgbClr val="FF0000"/>
                  </a:gs>
                  <a:gs pos="76000">
                    <a:srgbClr val="663300"/>
                  </a:gs>
                  <a:gs pos="100000">
                    <a:schemeClr val="tx1"/>
                  </a:gs>
                </a:gsLst>
                <a:lin ang="5400000"/>
              </a:gradFill>
              <a:effectLst>
                <a:outerShdw blurRad="50800" algn="tl" rotWithShape="0">
                  <a:srgbClr val="000000"/>
                </a:outerShdw>
              </a:effectLst>
              <a:uLnTx/>
              <a:uFillTx/>
              <a:latin typeface="+mn-lt"/>
              <a:ea typeface="+mn-ea"/>
              <a:cs typeface="+mn-cs"/>
            </a:endParaRPr>
          </a:p>
        </p:txBody>
      </p:sp>
      <p:sp>
        <p:nvSpPr>
          <p:cNvPr id="5" name="Rectangle 3"/>
          <p:cNvSpPr txBox="1">
            <a:spLocks noChangeArrowheads="1"/>
          </p:cNvSpPr>
          <p:nvPr/>
        </p:nvSpPr>
        <p:spPr bwMode="auto">
          <a:xfrm>
            <a:off x="214282" y="964389"/>
            <a:ext cx="4286280" cy="109219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ts val="0"/>
              </a:spcBef>
              <a:spcAft>
                <a:spcPct val="0"/>
              </a:spcAft>
              <a:buClrTx/>
              <a:buSzTx/>
              <a:buFontTx/>
              <a:buNone/>
              <a:tabLst/>
              <a:defRPr/>
            </a:pPr>
            <a:r>
              <a:rPr kumimoji="0" lang="en-GB" sz="6000" b="1" i="0" u="none" strike="noStrike" kern="0" cap="none" spc="-150" normalizeH="0" baseline="0" noProof="0" dirty="0" smtClean="0">
                <a:ln w="17780" cmpd="sng">
                  <a:solidFill>
                    <a:srgbClr val="FFFFFF"/>
                  </a:solidFill>
                  <a:prstDash val="solid"/>
                  <a:miter lim="800000"/>
                </a:ln>
                <a:gradFill rotWithShape="1">
                  <a:gsLst>
                    <a:gs pos="0">
                      <a:srgbClr val="FF0000"/>
                    </a:gs>
                    <a:gs pos="49000">
                      <a:srgbClr val="FFC000"/>
                    </a:gs>
                    <a:gs pos="50000">
                      <a:srgbClr val="FF0000"/>
                    </a:gs>
                    <a:gs pos="76000">
                      <a:srgbClr val="663300"/>
                    </a:gs>
                    <a:gs pos="100000">
                      <a:schemeClr val="tx1"/>
                    </a:gs>
                  </a:gsLst>
                  <a:lin ang="5400000"/>
                </a:gradFill>
                <a:effectLst>
                  <a:outerShdw blurRad="50800" algn="tl" rotWithShape="0">
                    <a:srgbClr val="000000"/>
                  </a:outerShdw>
                </a:effectLst>
                <a:uLnTx/>
                <a:uFillTx/>
                <a:latin typeface="+mn-lt"/>
                <a:ea typeface="+mn-ea"/>
                <a:cs typeface="+mn-cs"/>
              </a:rPr>
              <a:t>miles</a:t>
            </a:r>
            <a:endParaRPr kumimoji="0" lang="en-GB" sz="6000" b="1" i="0" u="none" strike="noStrike" kern="0" cap="none" spc="-150" normalizeH="0" baseline="0" noProof="0" dirty="0">
              <a:ln w="17780" cmpd="sng">
                <a:solidFill>
                  <a:srgbClr val="FFFFFF"/>
                </a:solidFill>
                <a:prstDash val="solid"/>
                <a:miter lim="800000"/>
              </a:ln>
              <a:gradFill rotWithShape="1">
                <a:gsLst>
                  <a:gs pos="0">
                    <a:srgbClr val="FF0000"/>
                  </a:gs>
                  <a:gs pos="49000">
                    <a:srgbClr val="FFC000"/>
                  </a:gs>
                  <a:gs pos="50000">
                    <a:srgbClr val="FF0000"/>
                  </a:gs>
                  <a:gs pos="76000">
                    <a:srgbClr val="663300"/>
                  </a:gs>
                  <a:gs pos="100000">
                    <a:schemeClr val="tx1"/>
                  </a:gs>
                </a:gsLst>
                <a:lin ang="5400000"/>
              </a:gradFill>
              <a:effectLst>
                <a:outerShdw blurRad="50800" algn="tl" rotWithShape="0">
                  <a:srgbClr val="000000"/>
                </a:outerShdw>
              </a:effectLst>
              <a:uLnTx/>
              <a:uFillTx/>
              <a:latin typeface="+mn-lt"/>
              <a:ea typeface="+mn-ea"/>
              <a:cs typeface="+mn-cs"/>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2" presetClass="entr" presetSubtype="4"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10" presetClass="entr" presetSubtype="0" fill="hold" grpId="0" nodeType="withEffect">
                                  <p:stCondLst>
                                    <p:cond delay="1500"/>
                                  </p:stCondLst>
                                  <p:iterate type="wd">
                                    <p:tmPct val="10000"/>
                                  </p:iterate>
                                  <p:childTnLst>
                                    <p:set>
                                      <p:cBhvr>
                                        <p:cTn id="16" dur="1" fill="hold">
                                          <p:stCondLst>
                                            <p:cond delay="0"/>
                                          </p:stCondLst>
                                        </p:cTn>
                                        <p:tgtEl>
                                          <p:spTgt spid="7172"/>
                                        </p:tgtEl>
                                        <p:attrNameLst>
                                          <p:attrName>style.visibility</p:attrName>
                                        </p:attrNameLst>
                                      </p:cBhvr>
                                      <p:to>
                                        <p:strVal val="visible"/>
                                      </p:to>
                                    </p:set>
                                    <p:animEffect transition="in" filter="fade">
                                      <p:cBhvr>
                                        <p:cTn id="17"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P spid="7"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714876" y="0"/>
            <a:ext cx="1000132" cy="6715148"/>
            <a:chOff x="142844" y="0"/>
            <a:chExt cx="1000132" cy="6286520"/>
          </a:xfrm>
        </p:grpSpPr>
        <p:sp>
          <p:nvSpPr>
            <p:cNvPr id="8" name="Rectangle 7"/>
            <p:cNvSpPr/>
            <p:nvPr/>
          </p:nvSpPr>
          <p:spPr>
            <a:xfrm>
              <a:off x="142844" y="0"/>
              <a:ext cx="714380" cy="6286520"/>
            </a:xfrm>
            <a:prstGeom prst="rect">
              <a:avLst/>
            </a:prstGeom>
            <a:solidFill>
              <a:schemeClr val="bg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928662" y="0"/>
              <a:ext cx="214314" cy="4786346"/>
            </a:xfrm>
            <a:prstGeom prst="rect">
              <a:avLst/>
            </a:prstGeom>
            <a:solidFill>
              <a:schemeClr val="bg2">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6" name="Picture 5" descr="Hurricane Katrina August 28 2005 NASA Non Copyright SMALL.jpg"/>
          <p:cNvPicPr>
            <a:picLocks noChangeAspect="1"/>
          </p:cNvPicPr>
          <p:nvPr/>
        </p:nvPicPr>
        <p:blipFill>
          <a:blip r:embed="rId2"/>
          <a:stretch>
            <a:fillRect/>
          </a:stretch>
        </p:blipFill>
        <p:spPr>
          <a:xfrm>
            <a:off x="0" y="0"/>
            <a:ext cx="4572000" cy="6858000"/>
          </a:xfrm>
          <a:prstGeom prst="rect">
            <a:avLst/>
          </a:prstGeom>
        </p:spPr>
      </p:pic>
      <p:sp>
        <p:nvSpPr>
          <p:cNvPr id="7" name="Rectangle 3"/>
          <p:cNvSpPr txBox="1">
            <a:spLocks noChangeArrowheads="1"/>
          </p:cNvSpPr>
          <p:nvPr/>
        </p:nvSpPr>
        <p:spPr bwMode="auto">
          <a:xfrm>
            <a:off x="4714876" y="142852"/>
            <a:ext cx="4214842" cy="109219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r" defTabSz="914400" rtl="0" eaLnBrk="1" fontAlgn="base" latinLnBrk="0" hangingPunct="1">
              <a:lnSpc>
                <a:spcPct val="100000"/>
              </a:lnSpc>
              <a:spcBef>
                <a:spcPts val="0"/>
              </a:spcBef>
              <a:spcAft>
                <a:spcPct val="0"/>
              </a:spcAft>
              <a:buClrTx/>
              <a:buSzTx/>
              <a:buFontTx/>
              <a:buNone/>
              <a:tabLst/>
              <a:defRPr/>
            </a:pPr>
            <a:r>
              <a:rPr kumimoji="0" lang="en-GB" sz="6000" b="1" i="0" u="none" strike="noStrike" kern="0" cap="none" spc="-150" normalizeH="0" baseline="0" noProof="0" dirty="0" smtClean="0">
                <a:ln w="17780" cmpd="sng">
                  <a:solidFill>
                    <a:srgbClr val="FFFFFF"/>
                  </a:solidFill>
                  <a:prstDash val="solid"/>
                  <a:miter lim="800000"/>
                </a:ln>
                <a:gradFill rotWithShape="1">
                  <a:gsLst>
                    <a:gs pos="0">
                      <a:srgbClr val="FF0000"/>
                    </a:gs>
                    <a:gs pos="49000">
                      <a:srgbClr val="FFC000"/>
                    </a:gs>
                    <a:gs pos="50000">
                      <a:srgbClr val="FF0000"/>
                    </a:gs>
                    <a:gs pos="76000">
                      <a:srgbClr val="663300"/>
                    </a:gs>
                    <a:gs pos="100000">
                      <a:schemeClr val="tx1"/>
                    </a:gs>
                  </a:gsLst>
                  <a:lin ang="5400000"/>
                </a:gradFill>
                <a:effectLst>
                  <a:outerShdw blurRad="50800" algn="tl" rotWithShape="0">
                    <a:srgbClr val="000000"/>
                  </a:outerShdw>
                </a:effectLst>
                <a:uLnTx/>
                <a:uFillTx/>
                <a:latin typeface="+mn-lt"/>
                <a:ea typeface="+mn-ea"/>
                <a:cs typeface="+mn-cs"/>
              </a:rPr>
              <a:t>8 Million</a:t>
            </a:r>
            <a:endParaRPr kumimoji="0" lang="en-GB" sz="6000" b="1" i="0" u="none" strike="noStrike" kern="0" cap="none" spc="-150" normalizeH="0" baseline="0" noProof="0" dirty="0">
              <a:ln w="17780" cmpd="sng">
                <a:solidFill>
                  <a:srgbClr val="FFFFFF"/>
                </a:solidFill>
                <a:prstDash val="solid"/>
                <a:miter lim="800000"/>
              </a:ln>
              <a:gradFill rotWithShape="1">
                <a:gsLst>
                  <a:gs pos="0">
                    <a:srgbClr val="FF0000"/>
                  </a:gs>
                  <a:gs pos="49000">
                    <a:srgbClr val="FFC000"/>
                  </a:gs>
                  <a:gs pos="50000">
                    <a:srgbClr val="FF0000"/>
                  </a:gs>
                  <a:gs pos="76000">
                    <a:srgbClr val="663300"/>
                  </a:gs>
                  <a:gs pos="100000">
                    <a:schemeClr val="tx1"/>
                  </a:gs>
                </a:gsLst>
                <a:lin ang="5400000"/>
              </a:gradFill>
              <a:effectLst>
                <a:outerShdw blurRad="50800" algn="tl" rotWithShape="0">
                  <a:srgbClr val="000000"/>
                </a:outerShdw>
              </a:effectLst>
              <a:uLnTx/>
              <a:uFillTx/>
              <a:latin typeface="+mn-lt"/>
              <a:ea typeface="+mn-ea"/>
              <a:cs typeface="+mn-cs"/>
            </a:endParaRPr>
          </a:p>
        </p:txBody>
      </p:sp>
      <p:sp>
        <p:nvSpPr>
          <p:cNvPr id="7172" name="Rectangle 4"/>
          <p:cNvSpPr>
            <a:spLocks noChangeArrowheads="1"/>
          </p:cNvSpPr>
          <p:nvPr/>
        </p:nvSpPr>
        <p:spPr bwMode="auto">
          <a:xfrm>
            <a:off x="4714876" y="1428736"/>
            <a:ext cx="4214842" cy="4357718"/>
          </a:xfrm>
          <a:prstGeom prst="rect">
            <a:avLst/>
          </a:prstGeom>
          <a:noFill/>
          <a:ln w="9525">
            <a:noFill/>
            <a:miter lim="800000"/>
            <a:headEnd/>
            <a:tailEnd/>
          </a:ln>
          <a:effectLst/>
        </p:spPr>
        <p:txBody>
          <a:bodyPr/>
          <a:lstStyle/>
          <a:p>
            <a:pPr algn="r"/>
            <a:r>
              <a:rPr lang="en-GB" sz="4000" b="1" dirty="0" smtClean="0">
                <a:ln w="15875">
                  <a:solidFill>
                    <a:srgbClr val="FFFFFF"/>
                  </a:solidFill>
                </a:ln>
                <a:solidFill>
                  <a:srgbClr val="C00000"/>
                </a:solidFill>
                <a:cs typeface="Arial" charset="0"/>
              </a:rPr>
              <a:t>… the number of people in Sichuan Province, China who faced water shortages in the 2006 drought.</a:t>
            </a:r>
          </a:p>
          <a:p>
            <a:pPr rtl="0" fontAlgn="base">
              <a:spcBef>
                <a:spcPct val="0"/>
              </a:spcBef>
              <a:spcAft>
                <a:spcPct val="0"/>
              </a:spcAft>
            </a:pPr>
            <a:endParaRPr lang="en-GB" sz="6600" kern="1200" dirty="0">
              <a:solidFill>
                <a:srgbClr val="000000"/>
              </a:solidFill>
              <a:latin typeface="Arial" charset="0"/>
              <a:ea typeface="+mn-ea"/>
              <a:cs typeface="+mn-cs"/>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1000"/>
                                  </p:stCondLst>
                                  <p:iterate type="wd">
                                    <p:tmPct val="10000"/>
                                  </p:iterate>
                                  <p:childTnLst>
                                    <p:set>
                                      <p:cBhvr>
                                        <p:cTn id="13" dur="1" fill="hold">
                                          <p:stCondLst>
                                            <p:cond delay="0"/>
                                          </p:stCondLst>
                                        </p:cTn>
                                        <p:tgtEl>
                                          <p:spTgt spid="7172"/>
                                        </p:tgtEl>
                                        <p:attrNameLst>
                                          <p:attrName>style.visibility</p:attrName>
                                        </p:attrNameLst>
                                      </p:cBhvr>
                                      <p:to>
                                        <p:strVal val="visible"/>
                                      </p:to>
                                    </p:set>
                                    <p:animEffect transition="in" filter="fade">
                                      <p:cBhvr>
                                        <p:cTn id="14"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17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40000"/>
                <a:lumOff val="60000"/>
              </a:schemeClr>
            </a:gs>
            <a:gs pos="14000">
              <a:schemeClr val="accent6">
                <a:lumMod val="20000"/>
                <a:lumOff val="80000"/>
              </a:schemeClr>
            </a:gs>
            <a:gs pos="28000">
              <a:schemeClr val="bg1"/>
            </a:gs>
          </a:gsLst>
          <a:lin ang="5400000" scaled="1"/>
          <a:tileRect/>
        </a:gradFill>
        <a:effectLst/>
      </p:bgPr>
    </p:bg>
    <p:spTree>
      <p:nvGrpSpPr>
        <p:cNvPr id="1" name=""/>
        <p:cNvGrpSpPr/>
        <p:nvPr/>
      </p:nvGrpSpPr>
      <p:grpSpPr>
        <a:xfrm>
          <a:off x="0" y="0"/>
          <a:ext cx="0" cy="0"/>
          <a:chOff x="0" y="0"/>
          <a:chExt cx="0" cy="0"/>
        </a:xfrm>
      </p:grpSpPr>
      <p:grpSp>
        <p:nvGrpSpPr>
          <p:cNvPr id="2" name="Group 4"/>
          <p:cNvGrpSpPr/>
          <p:nvPr/>
        </p:nvGrpSpPr>
        <p:grpSpPr>
          <a:xfrm>
            <a:off x="142844" y="0"/>
            <a:ext cx="1000132" cy="6715148"/>
            <a:chOff x="142844" y="0"/>
            <a:chExt cx="1000132" cy="6286520"/>
          </a:xfrm>
        </p:grpSpPr>
        <p:sp>
          <p:nvSpPr>
            <p:cNvPr id="6" name="Rectangle 5"/>
            <p:cNvSpPr/>
            <p:nvPr/>
          </p:nvSpPr>
          <p:spPr>
            <a:xfrm>
              <a:off x="142844" y="0"/>
              <a:ext cx="714380" cy="6286520"/>
            </a:xfrm>
            <a:prstGeom prst="rect">
              <a:avLst/>
            </a:prstGeom>
            <a:solidFill>
              <a:schemeClr val="bg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sp>
          <p:nvSpPr>
            <p:cNvPr id="7" name="Rectangle 6"/>
            <p:cNvSpPr/>
            <p:nvPr/>
          </p:nvSpPr>
          <p:spPr>
            <a:xfrm>
              <a:off x="928662" y="0"/>
              <a:ext cx="214314" cy="4786346"/>
            </a:xfrm>
            <a:prstGeom prst="rect">
              <a:avLst/>
            </a:prstGeom>
            <a:solidFill>
              <a:schemeClr val="bg2">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grpSp>
      <p:pic>
        <p:nvPicPr>
          <p:cNvPr id="4" name="Picture 3" descr="Hands LARGE.jpg"/>
          <p:cNvPicPr>
            <a:picLocks noChangeAspect="1"/>
          </p:cNvPicPr>
          <p:nvPr/>
        </p:nvPicPr>
        <p:blipFill>
          <a:blip r:embed="rId2"/>
          <a:stretch>
            <a:fillRect/>
          </a:stretch>
        </p:blipFill>
        <p:spPr>
          <a:xfrm>
            <a:off x="5242989" y="4143381"/>
            <a:ext cx="3901011" cy="2714620"/>
          </a:xfrm>
          <a:prstGeom prst="rect">
            <a:avLst/>
          </a:prstGeom>
          <a:noFill/>
          <a:ln>
            <a:noFill/>
          </a:ln>
        </p:spPr>
      </p:pic>
      <p:sp>
        <p:nvSpPr>
          <p:cNvPr id="7171" name="Rectangle 3"/>
          <p:cNvSpPr>
            <a:spLocks noGrp="1" noChangeArrowheads="1"/>
          </p:cNvSpPr>
          <p:nvPr>
            <p:ph type="body" idx="1"/>
          </p:nvPr>
        </p:nvSpPr>
        <p:spPr>
          <a:xfrm>
            <a:off x="357158" y="142852"/>
            <a:ext cx="8429684" cy="1092190"/>
          </a:xfrm>
        </p:spPr>
        <p:txBody>
          <a:bodyPr/>
          <a:lstStyle/>
          <a:p>
            <a:pPr>
              <a:buFontTx/>
              <a:buNone/>
            </a:pPr>
            <a:r>
              <a:rPr lang="en-GB" sz="8000" b="1" spc="-150" dirty="0" smtClean="0">
                <a:ln w="17780" cmpd="sng">
                  <a:solidFill>
                    <a:srgbClr val="FFFFFF"/>
                  </a:solidFill>
                  <a:prstDash val="solid"/>
                  <a:miter lim="800000"/>
                </a:ln>
                <a:gradFill rotWithShape="1">
                  <a:gsLst>
                    <a:gs pos="0">
                      <a:schemeClr val="accent6"/>
                    </a:gs>
                    <a:gs pos="49000">
                      <a:schemeClr val="accent6">
                        <a:lumMod val="20000"/>
                        <a:lumOff val="80000"/>
                      </a:schemeClr>
                    </a:gs>
                    <a:gs pos="50000">
                      <a:schemeClr val="accent6">
                        <a:lumMod val="75000"/>
                      </a:schemeClr>
                    </a:gs>
                    <a:gs pos="75000">
                      <a:schemeClr val="accent6">
                        <a:lumMod val="75000"/>
                      </a:schemeClr>
                    </a:gs>
                    <a:gs pos="100000">
                      <a:schemeClr val="tx1"/>
                    </a:gs>
                  </a:gsLst>
                  <a:lin ang="5400000"/>
                </a:gradFill>
                <a:effectLst>
                  <a:outerShdw blurRad="50800" algn="tl" rotWithShape="0">
                    <a:srgbClr val="000000"/>
                  </a:outerShdw>
                </a:effectLst>
              </a:rPr>
              <a:t>Consider this:</a:t>
            </a:r>
            <a:endParaRPr lang="en-GB" sz="8000" b="1" spc="-150" dirty="0">
              <a:ln w="17780" cmpd="sng">
                <a:solidFill>
                  <a:srgbClr val="FFFFFF"/>
                </a:solidFill>
                <a:prstDash val="solid"/>
                <a:miter lim="800000"/>
              </a:ln>
              <a:gradFill rotWithShape="1">
                <a:gsLst>
                  <a:gs pos="0">
                    <a:schemeClr val="accent6"/>
                  </a:gs>
                  <a:gs pos="49000">
                    <a:schemeClr val="accent6">
                      <a:lumMod val="20000"/>
                      <a:lumOff val="80000"/>
                    </a:schemeClr>
                  </a:gs>
                  <a:gs pos="50000">
                    <a:schemeClr val="accent6">
                      <a:lumMod val="75000"/>
                    </a:schemeClr>
                  </a:gs>
                  <a:gs pos="75000">
                    <a:schemeClr val="accent6">
                      <a:lumMod val="75000"/>
                    </a:schemeClr>
                  </a:gs>
                  <a:gs pos="100000">
                    <a:schemeClr val="tx1"/>
                  </a:gs>
                </a:gsLst>
                <a:lin ang="5400000"/>
              </a:gradFill>
              <a:effectLst>
                <a:outerShdw blurRad="50800" algn="tl" rotWithShape="0">
                  <a:srgbClr val="000000"/>
                </a:outerShdw>
              </a:effectLst>
            </a:endParaRPr>
          </a:p>
        </p:txBody>
      </p:sp>
      <p:sp>
        <p:nvSpPr>
          <p:cNvPr id="7172" name="Rectangle 4"/>
          <p:cNvSpPr>
            <a:spLocks noChangeArrowheads="1"/>
          </p:cNvSpPr>
          <p:nvPr/>
        </p:nvSpPr>
        <p:spPr bwMode="auto">
          <a:xfrm>
            <a:off x="500034" y="1643050"/>
            <a:ext cx="8215370" cy="4714908"/>
          </a:xfrm>
          <a:prstGeom prst="rect">
            <a:avLst/>
          </a:prstGeom>
          <a:noFill/>
          <a:ln w="9525">
            <a:noFill/>
            <a:miter lim="800000"/>
            <a:headEnd/>
            <a:tailEnd/>
          </a:ln>
          <a:effectLst/>
        </p:spPr>
        <p:txBody>
          <a:bodyPr/>
          <a:lstStyle/>
          <a:p>
            <a:r>
              <a:rPr lang="en-GB" sz="4800" b="1" dirty="0" smtClean="0">
                <a:ln w="15875">
                  <a:solidFill>
                    <a:srgbClr val="FFFFFF"/>
                  </a:solidFill>
                </a:ln>
                <a:solidFill>
                  <a:srgbClr val="000000"/>
                </a:solidFill>
                <a:cs typeface="Arial" charset="0"/>
              </a:rPr>
              <a:t>Major floods that used to happen every 100 years on average may now start to happen every 10 or 20 years.</a:t>
            </a:r>
          </a:p>
          <a:p>
            <a:endParaRPr lang="en-GB" b="1" dirty="0" smtClean="0">
              <a:ln w="15875">
                <a:solidFill>
                  <a:srgbClr val="FFFFFF"/>
                </a:solidFill>
              </a:ln>
              <a:solidFill>
                <a:schemeClr val="bg2">
                  <a:lumMod val="75000"/>
                </a:schemeClr>
              </a:solidFill>
              <a:cs typeface="Arial" charset="0"/>
            </a:endParaRPr>
          </a:p>
          <a:p>
            <a:r>
              <a:rPr lang="en-GB" sz="2400" b="1" dirty="0" smtClean="0">
                <a:ln w="15875">
                  <a:solidFill>
                    <a:srgbClr val="FFFFFF"/>
                  </a:solidFill>
                </a:ln>
                <a:solidFill>
                  <a:schemeClr val="bg2">
                    <a:lumMod val="75000"/>
                  </a:schemeClr>
                </a:solidFill>
                <a:cs typeface="Arial" charset="0"/>
              </a:rPr>
              <a:t>Environment Agency Sustainable</a:t>
            </a:r>
          </a:p>
          <a:p>
            <a:r>
              <a:rPr lang="en-GB" sz="2400" b="1" dirty="0" smtClean="0">
                <a:ln w="15875">
                  <a:solidFill>
                    <a:srgbClr val="FFFFFF"/>
                  </a:solidFill>
                </a:ln>
                <a:solidFill>
                  <a:schemeClr val="bg2">
                    <a:lumMod val="75000"/>
                  </a:schemeClr>
                </a:solidFill>
                <a:cs typeface="Arial" charset="0"/>
              </a:rPr>
              <a:t>Development Unit, June 2001</a:t>
            </a:r>
          </a:p>
          <a:p>
            <a:pPr algn="l" rtl="0" fontAlgn="base">
              <a:spcBef>
                <a:spcPct val="0"/>
              </a:spcBef>
              <a:spcAft>
                <a:spcPct val="0"/>
              </a:spcAft>
            </a:pPr>
            <a:endParaRPr lang="en-GB" sz="3200" kern="1200" dirty="0">
              <a:solidFill>
                <a:srgbClr val="000000"/>
              </a:solidFill>
              <a:latin typeface="Arial" charset="0"/>
              <a:ea typeface="+mn-ea"/>
              <a:cs typeface="+mn-cs"/>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2000"/>
                                        <p:tgtEl>
                                          <p:spTgt spid="7171">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1000"/>
                                  </p:stCondLst>
                                  <p:iterate type="wd">
                                    <p:tmPct val="10000"/>
                                  </p:iterate>
                                  <p:childTnLst>
                                    <p:set>
                                      <p:cBhvr>
                                        <p:cTn id="13" dur="1" fill="hold">
                                          <p:stCondLst>
                                            <p:cond delay="0"/>
                                          </p:stCondLst>
                                        </p:cTn>
                                        <p:tgtEl>
                                          <p:spTgt spid="7172"/>
                                        </p:tgtEl>
                                        <p:attrNameLst>
                                          <p:attrName>style.visibility</p:attrName>
                                        </p:attrNameLst>
                                      </p:cBhvr>
                                      <p:to>
                                        <p:strVal val="visible"/>
                                      </p:to>
                                    </p:set>
                                    <p:animEffect transition="in" filter="fade">
                                      <p:cBhvr>
                                        <p:cTn id="14"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Water Background 800x600.jpg"/>
          <p:cNvPicPr>
            <a:picLocks noChangeAspect="1"/>
          </p:cNvPicPr>
          <p:nvPr/>
        </p:nvPicPr>
        <p:blipFill>
          <a:blip r:embed="rId3"/>
          <a:stretch>
            <a:fillRect/>
          </a:stretch>
        </p:blipFill>
        <p:spPr>
          <a:xfrm>
            <a:off x="0" y="0"/>
            <a:ext cx="9144000" cy="6858000"/>
          </a:xfrm>
          <a:prstGeom prst="rect">
            <a:avLst/>
          </a:prstGeom>
        </p:spPr>
      </p:pic>
      <p:pic>
        <p:nvPicPr>
          <p:cNvPr id="5" name="Picture 4" descr="Tewkesbury 2007 2 SMALL.jpg"/>
          <p:cNvPicPr>
            <a:picLocks noChangeAspect="1"/>
          </p:cNvPicPr>
          <p:nvPr/>
        </p:nvPicPr>
        <p:blipFill>
          <a:blip r:embed="rId4"/>
          <a:stretch>
            <a:fillRect/>
          </a:stretch>
        </p:blipFill>
        <p:spPr>
          <a:xfrm>
            <a:off x="1000100" y="714356"/>
            <a:ext cx="2905145" cy="435771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Picture 5" descr="Tewkesbury 2007 SMALL.jpg"/>
          <p:cNvPicPr>
            <a:picLocks noChangeAspect="1"/>
          </p:cNvPicPr>
          <p:nvPr/>
        </p:nvPicPr>
        <p:blipFill>
          <a:blip r:embed="rId5"/>
          <a:stretch>
            <a:fillRect/>
          </a:stretch>
        </p:blipFill>
        <p:spPr>
          <a:xfrm>
            <a:off x="3643306" y="1000108"/>
            <a:ext cx="2905145" cy="435771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099" name="Rectangle 3"/>
          <p:cNvSpPr>
            <a:spLocks noGrp="1" noChangeArrowheads="1"/>
          </p:cNvSpPr>
          <p:nvPr>
            <p:ph type="body" idx="1"/>
          </p:nvPr>
        </p:nvSpPr>
        <p:spPr>
          <a:xfrm>
            <a:off x="214282" y="5616614"/>
            <a:ext cx="8715436" cy="884220"/>
          </a:xfrm>
        </p:spPr>
        <p:txBody>
          <a:bodyPr/>
          <a:lstStyle/>
          <a:p>
            <a:pPr algn="ctr">
              <a:buFontTx/>
              <a:buNone/>
            </a:pPr>
            <a:r>
              <a:rPr lang="en-GB" sz="6300" b="1" dirty="0" smtClean="0">
                <a:ln w="19050">
                  <a:solidFill>
                    <a:schemeClr val="tx1"/>
                  </a:solidFill>
                </a:ln>
                <a:solidFill>
                  <a:srgbClr val="FFFF00"/>
                </a:solidFill>
                <a:effectLst>
                  <a:outerShdw blurRad="38100" dist="38100" dir="2700000" algn="tl">
                    <a:srgbClr val="000000">
                      <a:alpha val="43137"/>
                    </a:srgbClr>
                  </a:outerShdw>
                </a:effectLst>
              </a:rPr>
              <a:t>Tewkesbury 2007</a:t>
            </a:r>
            <a:endParaRPr lang="en-GB" sz="6300" b="1" dirty="0">
              <a:ln w="19050">
                <a:solidFill>
                  <a:schemeClr val="tx1"/>
                </a:solidFill>
              </a:ln>
              <a:solidFill>
                <a:srgbClr val="FFFF00"/>
              </a:solidFill>
              <a:effectLst>
                <a:outerShdw blurRad="38100" dist="38100" dir="2700000" algn="tl">
                  <a:srgbClr val="000000">
                    <a:alpha val="43137"/>
                  </a:srgbClr>
                </a:outerShdw>
              </a:effectLst>
            </a:endParaRPr>
          </a:p>
        </p:txBody>
      </p:sp>
    </p:spTree>
  </p:cSld>
  <p:clrMapOvr>
    <a:masterClrMapping/>
  </p:clrMapOvr>
  <p:transition spd="slow" advClick="0" advTm="9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iterate type="wd">
                                    <p:tmPct val="10000"/>
                                  </p:iterate>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1000"/>
                                        <p:tgtEl>
                                          <p:spTgt spid="4099">
                                            <p:txEl>
                                              <p:pRg st="0" end="0"/>
                                            </p:txEl>
                                          </p:spTgt>
                                        </p:tgtEl>
                                      </p:cBhvr>
                                    </p:animEffect>
                                  </p:childTnLst>
                                </p:cTn>
                              </p:par>
                            </p:childTnLst>
                          </p:cTn>
                        </p:par>
                        <p:par>
                          <p:cTn id="8" fill="hold">
                            <p:stCondLst>
                              <p:cond delay="16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childTnLst>
                          </p:cTn>
                        </p:par>
                        <p:par>
                          <p:cTn id="12" fill="hold">
                            <p:stCondLst>
                              <p:cond delay="36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 name="Group 10"/>
          <p:cNvGrpSpPr/>
          <p:nvPr/>
        </p:nvGrpSpPr>
        <p:grpSpPr>
          <a:xfrm>
            <a:off x="0" y="0"/>
            <a:ext cx="2619380" cy="2514605"/>
            <a:chOff x="642910" y="3143248"/>
            <a:chExt cx="2619380" cy="2514605"/>
          </a:xfrm>
        </p:grpSpPr>
        <p:pic>
          <p:nvPicPr>
            <p:cNvPr id="9" name="Picture 8" descr="Glass Earth SMALL.jpg"/>
            <p:cNvPicPr>
              <a:picLocks noChangeAspect="1"/>
            </p:cNvPicPr>
            <p:nvPr/>
          </p:nvPicPr>
          <p:blipFill>
            <a:blip r:embed="rId3"/>
            <a:stretch>
              <a:fillRect/>
            </a:stretch>
          </p:blipFill>
          <p:spPr>
            <a:xfrm>
              <a:off x="642910" y="3143248"/>
              <a:ext cx="2619380" cy="2514605"/>
            </a:xfrm>
            <a:prstGeom prst="rect">
              <a:avLst/>
            </a:prstGeom>
          </p:spPr>
        </p:pic>
        <p:sp>
          <p:nvSpPr>
            <p:cNvPr id="10" name="TextBox 9"/>
            <p:cNvSpPr txBox="1"/>
            <p:nvPr/>
          </p:nvSpPr>
          <p:spPr>
            <a:xfrm>
              <a:off x="1574933" y="3738831"/>
              <a:ext cx="755335" cy="1323439"/>
            </a:xfrm>
            <a:prstGeom prst="rect">
              <a:avLst/>
            </a:prstGeom>
            <a:noFill/>
          </p:spPr>
          <p:txBody>
            <a:bodyPr wrap="none" rtlCol="0">
              <a:spAutoFit/>
            </a:bodyPr>
            <a:lstStyle/>
            <a:p>
              <a:r>
                <a:rPr lang="en-GB" sz="8000" b="1" dirty="0" smtClean="0">
                  <a:ln>
                    <a:solidFill>
                      <a:schemeClr val="bg1"/>
                    </a:solidFill>
                  </a:ln>
                </a:rPr>
                <a:t>5</a:t>
              </a:r>
              <a:endParaRPr lang="en-GB" sz="8000" b="1" dirty="0">
                <a:ln>
                  <a:solidFill>
                    <a:schemeClr val="bg1"/>
                  </a:solidFill>
                </a:ln>
              </a:endParaRPr>
            </a:p>
          </p:txBody>
        </p:sp>
      </p:grpSp>
      <p:grpSp>
        <p:nvGrpSpPr>
          <p:cNvPr id="13" name="Group 12"/>
          <p:cNvGrpSpPr/>
          <p:nvPr/>
        </p:nvGrpSpPr>
        <p:grpSpPr>
          <a:xfrm>
            <a:off x="1631155" y="1085849"/>
            <a:ext cx="2619380" cy="2514605"/>
            <a:chOff x="642910" y="3143248"/>
            <a:chExt cx="2619380" cy="2514605"/>
          </a:xfrm>
        </p:grpSpPr>
        <p:pic>
          <p:nvPicPr>
            <p:cNvPr id="14" name="Picture 13" descr="Glass Earth SMALL.jpg"/>
            <p:cNvPicPr>
              <a:picLocks noChangeAspect="1"/>
            </p:cNvPicPr>
            <p:nvPr/>
          </p:nvPicPr>
          <p:blipFill>
            <a:blip r:embed="rId3"/>
            <a:stretch>
              <a:fillRect/>
            </a:stretch>
          </p:blipFill>
          <p:spPr>
            <a:xfrm>
              <a:off x="642910" y="3143248"/>
              <a:ext cx="2619380" cy="2514605"/>
            </a:xfrm>
            <a:prstGeom prst="rect">
              <a:avLst/>
            </a:prstGeom>
          </p:spPr>
        </p:pic>
        <p:sp>
          <p:nvSpPr>
            <p:cNvPr id="15" name="TextBox 14"/>
            <p:cNvSpPr txBox="1"/>
            <p:nvPr/>
          </p:nvSpPr>
          <p:spPr>
            <a:xfrm>
              <a:off x="1574933" y="3738831"/>
              <a:ext cx="755335" cy="1323439"/>
            </a:xfrm>
            <a:prstGeom prst="rect">
              <a:avLst/>
            </a:prstGeom>
            <a:noFill/>
          </p:spPr>
          <p:txBody>
            <a:bodyPr wrap="none" rtlCol="0">
              <a:spAutoFit/>
            </a:bodyPr>
            <a:lstStyle/>
            <a:p>
              <a:r>
                <a:rPr lang="en-GB" sz="8000" b="1" dirty="0" smtClean="0">
                  <a:ln>
                    <a:solidFill>
                      <a:schemeClr val="bg1"/>
                    </a:solidFill>
                  </a:ln>
                </a:rPr>
                <a:t>4</a:t>
              </a:r>
              <a:endParaRPr lang="en-GB" sz="8000" b="1" dirty="0">
                <a:ln>
                  <a:solidFill>
                    <a:schemeClr val="bg1"/>
                  </a:solidFill>
                </a:ln>
              </a:endParaRPr>
            </a:p>
          </p:txBody>
        </p:sp>
      </p:grpSp>
      <p:grpSp>
        <p:nvGrpSpPr>
          <p:cNvPr id="16" name="Group 15"/>
          <p:cNvGrpSpPr/>
          <p:nvPr/>
        </p:nvGrpSpPr>
        <p:grpSpPr>
          <a:xfrm>
            <a:off x="3262310" y="2171698"/>
            <a:ext cx="2619380" cy="2514605"/>
            <a:chOff x="642910" y="3143248"/>
            <a:chExt cx="2619380" cy="2514605"/>
          </a:xfrm>
        </p:grpSpPr>
        <p:pic>
          <p:nvPicPr>
            <p:cNvPr id="17" name="Picture 16" descr="Glass Earth SMALL.jpg"/>
            <p:cNvPicPr>
              <a:picLocks noChangeAspect="1"/>
            </p:cNvPicPr>
            <p:nvPr/>
          </p:nvPicPr>
          <p:blipFill>
            <a:blip r:embed="rId3"/>
            <a:stretch>
              <a:fillRect/>
            </a:stretch>
          </p:blipFill>
          <p:spPr>
            <a:xfrm>
              <a:off x="642910" y="3143248"/>
              <a:ext cx="2619380" cy="2514605"/>
            </a:xfrm>
            <a:prstGeom prst="rect">
              <a:avLst/>
            </a:prstGeom>
          </p:spPr>
        </p:pic>
        <p:sp>
          <p:nvSpPr>
            <p:cNvPr id="18" name="TextBox 17"/>
            <p:cNvSpPr txBox="1"/>
            <p:nvPr/>
          </p:nvSpPr>
          <p:spPr>
            <a:xfrm>
              <a:off x="1574933" y="3738831"/>
              <a:ext cx="755335" cy="1323439"/>
            </a:xfrm>
            <a:prstGeom prst="rect">
              <a:avLst/>
            </a:prstGeom>
            <a:noFill/>
          </p:spPr>
          <p:txBody>
            <a:bodyPr wrap="none" rtlCol="0">
              <a:spAutoFit/>
            </a:bodyPr>
            <a:lstStyle/>
            <a:p>
              <a:r>
                <a:rPr lang="en-GB" sz="8000" b="1" dirty="0" smtClean="0">
                  <a:ln>
                    <a:solidFill>
                      <a:schemeClr val="bg1"/>
                    </a:solidFill>
                  </a:ln>
                </a:rPr>
                <a:t>3</a:t>
              </a:r>
              <a:endParaRPr lang="en-GB" sz="8000" b="1" dirty="0">
                <a:ln>
                  <a:solidFill>
                    <a:schemeClr val="bg1"/>
                  </a:solidFill>
                </a:ln>
              </a:endParaRPr>
            </a:p>
          </p:txBody>
        </p:sp>
      </p:grpSp>
      <p:grpSp>
        <p:nvGrpSpPr>
          <p:cNvPr id="22" name="Group 21"/>
          <p:cNvGrpSpPr/>
          <p:nvPr/>
        </p:nvGrpSpPr>
        <p:grpSpPr>
          <a:xfrm>
            <a:off x="6524620" y="4343395"/>
            <a:ext cx="2619380" cy="2514605"/>
            <a:chOff x="642910" y="3143248"/>
            <a:chExt cx="2619380" cy="2514605"/>
          </a:xfrm>
        </p:grpSpPr>
        <p:pic>
          <p:nvPicPr>
            <p:cNvPr id="23" name="Picture 22" descr="Glass Earth SMALL.jpg"/>
            <p:cNvPicPr>
              <a:picLocks noChangeAspect="1"/>
            </p:cNvPicPr>
            <p:nvPr/>
          </p:nvPicPr>
          <p:blipFill>
            <a:blip r:embed="rId3"/>
            <a:stretch>
              <a:fillRect/>
            </a:stretch>
          </p:blipFill>
          <p:spPr>
            <a:xfrm>
              <a:off x="642910" y="3143248"/>
              <a:ext cx="2619380" cy="2514605"/>
            </a:xfrm>
            <a:prstGeom prst="rect">
              <a:avLst/>
            </a:prstGeom>
          </p:spPr>
        </p:pic>
        <p:sp>
          <p:nvSpPr>
            <p:cNvPr id="24" name="TextBox 23"/>
            <p:cNvSpPr txBox="1"/>
            <p:nvPr/>
          </p:nvSpPr>
          <p:spPr>
            <a:xfrm>
              <a:off x="1574933" y="3738831"/>
              <a:ext cx="755335" cy="1323439"/>
            </a:xfrm>
            <a:prstGeom prst="rect">
              <a:avLst/>
            </a:prstGeom>
            <a:noFill/>
          </p:spPr>
          <p:txBody>
            <a:bodyPr wrap="none" rtlCol="0">
              <a:spAutoFit/>
            </a:bodyPr>
            <a:lstStyle/>
            <a:p>
              <a:r>
                <a:rPr lang="en-GB" sz="8000" b="1" dirty="0" smtClean="0">
                  <a:ln>
                    <a:solidFill>
                      <a:schemeClr val="bg1"/>
                    </a:solidFill>
                  </a:ln>
                </a:rPr>
                <a:t>1</a:t>
              </a:r>
              <a:endParaRPr lang="en-GB" sz="8000" b="1" dirty="0">
                <a:ln>
                  <a:solidFill>
                    <a:schemeClr val="bg1"/>
                  </a:solidFill>
                </a:ln>
              </a:endParaRPr>
            </a:p>
          </p:txBody>
        </p:sp>
      </p:grpSp>
      <p:grpSp>
        <p:nvGrpSpPr>
          <p:cNvPr id="25" name="Group 24"/>
          <p:cNvGrpSpPr/>
          <p:nvPr/>
        </p:nvGrpSpPr>
        <p:grpSpPr>
          <a:xfrm>
            <a:off x="4893465" y="3257547"/>
            <a:ext cx="2619380" cy="2514605"/>
            <a:chOff x="642910" y="3143248"/>
            <a:chExt cx="2619380" cy="2514605"/>
          </a:xfrm>
        </p:grpSpPr>
        <p:pic>
          <p:nvPicPr>
            <p:cNvPr id="26" name="Picture 25" descr="Glass Earth SMALL.jpg"/>
            <p:cNvPicPr>
              <a:picLocks noChangeAspect="1"/>
            </p:cNvPicPr>
            <p:nvPr/>
          </p:nvPicPr>
          <p:blipFill>
            <a:blip r:embed="rId3"/>
            <a:stretch>
              <a:fillRect/>
            </a:stretch>
          </p:blipFill>
          <p:spPr>
            <a:xfrm>
              <a:off x="642910" y="3143248"/>
              <a:ext cx="2619380" cy="2514605"/>
            </a:xfrm>
            <a:prstGeom prst="rect">
              <a:avLst/>
            </a:prstGeom>
          </p:spPr>
        </p:pic>
        <p:sp>
          <p:nvSpPr>
            <p:cNvPr id="27" name="TextBox 26"/>
            <p:cNvSpPr txBox="1"/>
            <p:nvPr/>
          </p:nvSpPr>
          <p:spPr>
            <a:xfrm>
              <a:off x="1574933" y="3738831"/>
              <a:ext cx="755335" cy="1323439"/>
            </a:xfrm>
            <a:prstGeom prst="rect">
              <a:avLst/>
            </a:prstGeom>
            <a:noFill/>
          </p:spPr>
          <p:txBody>
            <a:bodyPr wrap="none" rtlCol="0">
              <a:spAutoFit/>
            </a:bodyPr>
            <a:lstStyle/>
            <a:p>
              <a:r>
                <a:rPr lang="en-GB" sz="8000" b="1" dirty="0" smtClean="0">
                  <a:ln>
                    <a:solidFill>
                      <a:schemeClr val="bg1"/>
                    </a:solidFill>
                  </a:ln>
                </a:rPr>
                <a:t>2</a:t>
              </a:r>
              <a:endParaRPr lang="en-GB" sz="8000" b="1" dirty="0">
                <a:ln>
                  <a:solidFill>
                    <a:schemeClr val="bg1"/>
                  </a:solidFill>
                </a:ln>
              </a:endParaRPr>
            </a:p>
          </p:txBody>
        </p:sp>
      </p:grpSp>
      <p:pic>
        <p:nvPicPr>
          <p:cNvPr id="21" name="astronavigator-complete (4m 50s) PP Compatible.wav">
            <a:hlinkClick r:id="" action="ppaction://media"/>
          </p:cNvPr>
          <p:cNvPicPr>
            <a:picLocks noRot="1" noChangeAspect="1"/>
          </p:cNvPicPr>
          <p:nvPr>
            <a:wavAudioFile r:embed="rId1" name="astronavigator-complete (4m 50s) PP Compatible.wav"/>
          </p:nvPr>
        </p:nvPicPr>
        <p:blipFill>
          <a:blip r:embed="rId4"/>
          <a:stretch>
            <a:fillRect/>
          </a:stretch>
        </p:blipFill>
        <p:spPr>
          <a:xfrm>
            <a:off x="8215338" y="571480"/>
            <a:ext cx="304800" cy="304800"/>
          </a:xfrm>
          <a:prstGeom prst="rect">
            <a:avLst/>
          </a:prstGeom>
        </p:spPr>
      </p:pic>
    </p:spTree>
  </p:cSld>
  <p:clrMapOvr>
    <a:masterClrMapping/>
  </p:clrMapOvr>
  <p:transition spd="slow" advClick="0"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000"/>
                                        <p:tgtEl>
                                          <p:spTgt spid="11"/>
                                        </p:tgtEl>
                                      </p:cBhvr>
                                    </p:animEffect>
                                  </p:childTnLst>
                                  <p:subTnLst>
                                    <p:set>
                                      <p:cBhvr override="childStyle">
                                        <p:cTn dur="1" fill="hold" display="0" masterRel="sameClick" afterEffect="1">
                                          <p:stCondLst>
                                            <p:cond evt="end" delay="0">
                                              <p:tn val="8"/>
                                            </p:cond>
                                          </p:stCondLst>
                                        </p:cTn>
                                        <p:tgtEl>
                                          <p:spTgt spid="11"/>
                                        </p:tgtEl>
                                        <p:attrNameLst>
                                          <p:attrName>style.visibility</p:attrName>
                                        </p:attrNameLst>
                                      </p:cBhvr>
                                      <p:to>
                                        <p:strVal val="hidden"/>
                                      </p:to>
                                    </p:set>
                                  </p:sub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2000"/>
                                        <p:tgtEl>
                                          <p:spTgt spid="13"/>
                                        </p:tgtEl>
                                      </p:cBhvr>
                                    </p:animEffect>
                                  </p:childTnLst>
                                  <p:subTnLst>
                                    <p:set>
                                      <p:cBhvr override="childStyle">
                                        <p:cTn dur="1" fill="hold" display="0" masterRel="sameClick" afterEffect="1">
                                          <p:stCondLst>
                                            <p:cond evt="end" delay="0">
                                              <p:tn val="12"/>
                                            </p:cond>
                                          </p:stCondLst>
                                        </p:cTn>
                                        <p:tgtEl>
                                          <p:spTgt spid="13"/>
                                        </p:tgtEl>
                                        <p:attrNameLst>
                                          <p:attrName>style.visibility</p:attrName>
                                        </p:attrNameLst>
                                      </p:cBhvr>
                                      <p:to>
                                        <p:strVal val="hidden"/>
                                      </p:to>
                                    </p:set>
                                  </p:subTnLst>
                                </p:cTn>
                              </p:par>
                            </p:childTnLst>
                          </p:cTn>
                        </p:par>
                        <p:par>
                          <p:cTn id="15" fill="hold">
                            <p:stCondLst>
                              <p:cond delay="4000"/>
                            </p:stCondLst>
                            <p:childTnLst>
                              <p:par>
                                <p:cTn id="16" presetID="10"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2000"/>
                                        <p:tgtEl>
                                          <p:spTgt spid="16"/>
                                        </p:tgtEl>
                                      </p:cBhvr>
                                    </p:animEffect>
                                  </p:childTnLst>
                                  <p:subTnLst>
                                    <p:set>
                                      <p:cBhvr override="childStyle">
                                        <p:cTn dur="1" fill="hold" display="0" masterRel="sameClick" afterEffect="1">
                                          <p:stCondLst>
                                            <p:cond evt="end" delay="0">
                                              <p:tn val="16"/>
                                            </p:cond>
                                          </p:stCondLst>
                                        </p:cTn>
                                        <p:tgtEl>
                                          <p:spTgt spid="16"/>
                                        </p:tgtEl>
                                        <p:attrNameLst>
                                          <p:attrName>style.visibility</p:attrName>
                                        </p:attrNameLst>
                                      </p:cBhvr>
                                      <p:to>
                                        <p:strVal val="hidden"/>
                                      </p:to>
                                    </p:set>
                                  </p:subTnLst>
                                </p:cTn>
                              </p:par>
                            </p:childTnLst>
                          </p:cTn>
                        </p:par>
                        <p:par>
                          <p:cTn id="19" fill="hold">
                            <p:stCondLst>
                              <p:cond delay="6000"/>
                            </p:stCondLst>
                            <p:childTnLst>
                              <p:par>
                                <p:cTn id="20" presetID="10" presetClass="entr" presetSubtype="0"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2000"/>
                                        <p:tgtEl>
                                          <p:spTgt spid="25"/>
                                        </p:tgtEl>
                                      </p:cBhvr>
                                    </p:animEffect>
                                  </p:childTnLst>
                                  <p:subTnLst>
                                    <p:set>
                                      <p:cBhvr override="childStyle">
                                        <p:cTn dur="1" fill="hold" display="0" masterRel="sameClick" afterEffect="1">
                                          <p:stCondLst>
                                            <p:cond evt="end" delay="0">
                                              <p:tn val="20"/>
                                            </p:cond>
                                          </p:stCondLst>
                                        </p:cTn>
                                        <p:tgtEl>
                                          <p:spTgt spid="25"/>
                                        </p:tgtEl>
                                        <p:attrNameLst>
                                          <p:attrName>style.visibility</p:attrName>
                                        </p:attrNameLst>
                                      </p:cBhvr>
                                      <p:to>
                                        <p:strVal val="hidden"/>
                                      </p:to>
                                    </p:set>
                                  </p:subTnLst>
                                </p:cTn>
                              </p:par>
                            </p:childTnLst>
                          </p:cTn>
                        </p:par>
                        <p:par>
                          <p:cTn id="23" fill="hold">
                            <p:stCondLst>
                              <p:cond delay="8000"/>
                            </p:stCondLst>
                            <p:childTnLst>
                              <p:par>
                                <p:cTn id="24" presetID="10"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2000"/>
                                        <p:tgtEl>
                                          <p:spTgt spid="22"/>
                                        </p:tgtEl>
                                      </p:cBhvr>
                                    </p:animEffect>
                                  </p:childTnLst>
                                  <p:subTnLst>
                                    <p:set>
                                      <p:cBhvr override="childStyle">
                                        <p:cTn dur="1" fill="hold" display="0" masterRel="sameClick" afterEffect="1">
                                          <p:stCondLst>
                                            <p:cond evt="end" delay="0">
                                              <p:tn val="24"/>
                                            </p:cond>
                                          </p:stCondLst>
                                        </p:cTn>
                                        <p:tgtEl>
                                          <p:spTgt spid="2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27" fill="hold" display="0">
                  <p:stCondLst>
                    <p:cond delay="indefinite"/>
                  </p:stCondLst>
                  <p:endCondLst>
                    <p:cond evt="onPrev" delay="0">
                      <p:tgtEl>
                        <p:sldTgt/>
                      </p:tgtEl>
                    </p:cond>
                    <p:cond evt="onStopAudio" delay="0">
                      <p:tgtEl>
                        <p:sldTgt/>
                      </p:tgtEl>
                    </p:cond>
                  </p:endCondLst>
                </p:cTn>
                <p:tgtEl>
                  <p:spTgt spid="21"/>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40000"/>
                <a:lumOff val="60000"/>
              </a:schemeClr>
            </a:gs>
            <a:gs pos="14000">
              <a:schemeClr val="accent6">
                <a:lumMod val="20000"/>
                <a:lumOff val="80000"/>
              </a:schemeClr>
            </a:gs>
            <a:gs pos="28000">
              <a:schemeClr val="bg1"/>
            </a:gs>
          </a:gsLst>
          <a:lin ang="5400000" scaled="1"/>
          <a:tileRect/>
        </a:gradFill>
        <a:effectLst/>
      </p:bgPr>
    </p:bg>
    <p:spTree>
      <p:nvGrpSpPr>
        <p:cNvPr id="1" name=""/>
        <p:cNvGrpSpPr/>
        <p:nvPr/>
      </p:nvGrpSpPr>
      <p:grpSpPr>
        <a:xfrm>
          <a:off x="0" y="0"/>
          <a:ext cx="0" cy="0"/>
          <a:chOff x="0" y="0"/>
          <a:chExt cx="0" cy="0"/>
        </a:xfrm>
      </p:grpSpPr>
      <p:grpSp>
        <p:nvGrpSpPr>
          <p:cNvPr id="2" name="Group 4"/>
          <p:cNvGrpSpPr/>
          <p:nvPr/>
        </p:nvGrpSpPr>
        <p:grpSpPr>
          <a:xfrm>
            <a:off x="142844" y="0"/>
            <a:ext cx="1000132" cy="6715148"/>
            <a:chOff x="142844" y="0"/>
            <a:chExt cx="1000132" cy="6286520"/>
          </a:xfrm>
        </p:grpSpPr>
        <p:sp>
          <p:nvSpPr>
            <p:cNvPr id="6" name="Rectangle 5"/>
            <p:cNvSpPr/>
            <p:nvPr/>
          </p:nvSpPr>
          <p:spPr>
            <a:xfrm>
              <a:off x="142844" y="0"/>
              <a:ext cx="714380" cy="6286520"/>
            </a:xfrm>
            <a:prstGeom prst="rect">
              <a:avLst/>
            </a:prstGeom>
            <a:solidFill>
              <a:schemeClr val="bg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sp>
          <p:nvSpPr>
            <p:cNvPr id="7" name="Rectangle 6"/>
            <p:cNvSpPr/>
            <p:nvPr/>
          </p:nvSpPr>
          <p:spPr>
            <a:xfrm>
              <a:off x="928662" y="0"/>
              <a:ext cx="214314" cy="4786346"/>
            </a:xfrm>
            <a:prstGeom prst="rect">
              <a:avLst/>
            </a:prstGeom>
            <a:solidFill>
              <a:schemeClr val="bg2">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grpSp>
      <p:pic>
        <p:nvPicPr>
          <p:cNvPr id="4" name="Picture 3" descr="Hands LARGE.jpg"/>
          <p:cNvPicPr>
            <a:picLocks noChangeAspect="1"/>
          </p:cNvPicPr>
          <p:nvPr/>
        </p:nvPicPr>
        <p:blipFill>
          <a:blip r:embed="rId2"/>
          <a:stretch>
            <a:fillRect/>
          </a:stretch>
        </p:blipFill>
        <p:spPr>
          <a:xfrm>
            <a:off x="5242989" y="4143381"/>
            <a:ext cx="3901011" cy="2714620"/>
          </a:xfrm>
          <a:prstGeom prst="rect">
            <a:avLst/>
          </a:prstGeom>
          <a:noFill/>
          <a:ln>
            <a:noFill/>
          </a:ln>
        </p:spPr>
      </p:pic>
      <p:sp>
        <p:nvSpPr>
          <p:cNvPr id="7171" name="Rectangle 3"/>
          <p:cNvSpPr>
            <a:spLocks noGrp="1" noChangeArrowheads="1"/>
          </p:cNvSpPr>
          <p:nvPr>
            <p:ph type="body" idx="1"/>
          </p:nvPr>
        </p:nvSpPr>
        <p:spPr>
          <a:xfrm>
            <a:off x="357158" y="142852"/>
            <a:ext cx="8429684" cy="1092190"/>
          </a:xfrm>
        </p:spPr>
        <p:txBody>
          <a:bodyPr/>
          <a:lstStyle/>
          <a:p>
            <a:pPr>
              <a:buFontTx/>
              <a:buNone/>
            </a:pPr>
            <a:r>
              <a:rPr lang="en-GB" sz="8000" b="1" spc="-150" dirty="0" smtClean="0">
                <a:ln w="17780" cmpd="sng">
                  <a:solidFill>
                    <a:srgbClr val="FFFFFF"/>
                  </a:solidFill>
                  <a:prstDash val="solid"/>
                  <a:miter lim="800000"/>
                </a:ln>
                <a:gradFill rotWithShape="1">
                  <a:gsLst>
                    <a:gs pos="0">
                      <a:schemeClr val="accent6"/>
                    </a:gs>
                    <a:gs pos="49000">
                      <a:schemeClr val="accent6">
                        <a:lumMod val="20000"/>
                        <a:lumOff val="80000"/>
                      </a:schemeClr>
                    </a:gs>
                    <a:gs pos="50000">
                      <a:schemeClr val="accent6">
                        <a:lumMod val="75000"/>
                      </a:schemeClr>
                    </a:gs>
                    <a:gs pos="75000">
                      <a:schemeClr val="accent6">
                        <a:lumMod val="75000"/>
                      </a:schemeClr>
                    </a:gs>
                    <a:gs pos="100000">
                      <a:schemeClr val="tx1"/>
                    </a:gs>
                  </a:gsLst>
                  <a:lin ang="5400000"/>
                </a:gradFill>
                <a:effectLst>
                  <a:outerShdw blurRad="50800" algn="tl" rotWithShape="0">
                    <a:srgbClr val="000000"/>
                  </a:outerShdw>
                </a:effectLst>
              </a:rPr>
              <a:t>Consider this:</a:t>
            </a:r>
            <a:endParaRPr lang="en-GB" sz="8000" b="1" spc="-150" dirty="0">
              <a:ln w="17780" cmpd="sng">
                <a:solidFill>
                  <a:srgbClr val="FFFFFF"/>
                </a:solidFill>
                <a:prstDash val="solid"/>
                <a:miter lim="800000"/>
              </a:ln>
              <a:gradFill rotWithShape="1">
                <a:gsLst>
                  <a:gs pos="0">
                    <a:schemeClr val="accent6"/>
                  </a:gs>
                  <a:gs pos="49000">
                    <a:schemeClr val="accent6">
                      <a:lumMod val="20000"/>
                      <a:lumOff val="80000"/>
                    </a:schemeClr>
                  </a:gs>
                  <a:gs pos="50000">
                    <a:schemeClr val="accent6">
                      <a:lumMod val="75000"/>
                    </a:schemeClr>
                  </a:gs>
                  <a:gs pos="75000">
                    <a:schemeClr val="accent6">
                      <a:lumMod val="75000"/>
                    </a:schemeClr>
                  </a:gs>
                  <a:gs pos="100000">
                    <a:schemeClr val="tx1"/>
                  </a:gs>
                </a:gsLst>
                <a:lin ang="5400000"/>
              </a:gradFill>
              <a:effectLst>
                <a:outerShdw blurRad="50800" algn="tl" rotWithShape="0">
                  <a:srgbClr val="000000"/>
                </a:outerShdw>
              </a:effectLst>
            </a:endParaRPr>
          </a:p>
        </p:txBody>
      </p:sp>
      <p:sp>
        <p:nvSpPr>
          <p:cNvPr id="7172" name="Rectangle 4"/>
          <p:cNvSpPr>
            <a:spLocks noChangeArrowheads="1"/>
          </p:cNvSpPr>
          <p:nvPr/>
        </p:nvSpPr>
        <p:spPr bwMode="auto">
          <a:xfrm>
            <a:off x="500034" y="1643050"/>
            <a:ext cx="8215370" cy="4714908"/>
          </a:xfrm>
          <a:prstGeom prst="rect">
            <a:avLst/>
          </a:prstGeom>
          <a:noFill/>
          <a:ln w="9525">
            <a:noFill/>
            <a:miter lim="800000"/>
            <a:headEnd/>
            <a:tailEnd/>
          </a:ln>
          <a:effectLst/>
        </p:spPr>
        <p:txBody>
          <a:bodyPr/>
          <a:lstStyle/>
          <a:p>
            <a:r>
              <a:rPr lang="en-GB" sz="4800" b="1" dirty="0" smtClean="0">
                <a:ln w="15875">
                  <a:solidFill>
                    <a:srgbClr val="FFFFFF"/>
                  </a:solidFill>
                </a:ln>
                <a:solidFill>
                  <a:srgbClr val="000000"/>
                </a:solidFill>
                <a:cs typeface="Arial" charset="0"/>
              </a:rPr>
              <a:t>The last 10 years have seen nine of the ten warmest years since records began.</a:t>
            </a:r>
          </a:p>
          <a:p>
            <a:endParaRPr lang="en-GB" sz="4800" b="1" dirty="0" smtClean="0">
              <a:ln w="15875">
                <a:solidFill>
                  <a:srgbClr val="FFFFFF"/>
                </a:solidFill>
              </a:ln>
              <a:solidFill>
                <a:srgbClr val="000000"/>
              </a:solidFill>
              <a:cs typeface="Arial" charset="0"/>
            </a:endParaRPr>
          </a:p>
          <a:p>
            <a:r>
              <a:rPr lang="en-GB" sz="2400" b="1" dirty="0" smtClean="0">
                <a:ln w="15875">
                  <a:solidFill>
                    <a:srgbClr val="FFFFFF"/>
                  </a:solidFill>
                </a:ln>
                <a:solidFill>
                  <a:schemeClr val="bg2">
                    <a:lumMod val="75000"/>
                  </a:schemeClr>
                </a:solidFill>
                <a:cs typeface="Arial" charset="0"/>
              </a:rPr>
              <a:t>The Energy Saving Trust</a:t>
            </a:r>
            <a:endParaRPr lang="en-GB" sz="3200" kern="1200" dirty="0">
              <a:solidFill>
                <a:srgbClr val="000000"/>
              </a:solidFill>
              <a:latin typeface="Arial" charset="0"/>
              <a:ea typeface="+mn-ea"/>
              <a:cs typeface="+mn-cs"/>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2000"/>
                                        <p:tgtEl>
                                          <p:spTgt spid="7171">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1000"/>
                                  </p:stCondLst>
                                  <p:iterate type="wd">
                                    <p:tmPct val="10000"/>
                                  </p:iterate>
                                  <p:childTnLst>
                                    <p:set>
                                      <p:cBhvr>
                                        <p:cTn id="13" dur="1" fill="hold">
                                          <p:stCondLst>
                                            <p:cond delay="0"/>
                                          </p:stCondLst>
                                        </p:cTn>
                                        <p:tgtEl>
                                          <p:spTgt spid="7172"/>
                                        </p:tgtEl>
                                        <p:attrNameLst>
                                          <p:attrName>style.visibility</p:attrName>
                                        </p:attrNameLst>
                                      </p:cBhvr>
                                      <p:to>
                                        <p:strVal val="visible"/>
                                      </p:to>
                                    </p:set>
                                    <p:animEffect transition="in" filter="fade">
                                      <p:cBhvr>
                                        <p:cTn id="14"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1182055269_eeb1b942c1"/>
          <p:cNvPicPr>
            <a:picLocks noChangeAspect="1" noChangeArrowheads="1"/>
          </p:cNvPicPr>
          <p:nvPr/>
        </p:nvPicPr>
        <p:blipFill>
          <a:blip r:embed="rId3"/>
          <a:stretch>
            <a:fillRect/>
          </a:stretch>
        </p:blipFill>
        <p:spPr bwMode="auto">
          <a:xfrm>
            <a:off x="0" y="0"/>
            <a:ext cx="9144000" cy="6858000"/>
          </a:xfrm>
          <a:prstGeom prst="rect">
            <a:avLst/>
          </a:prstGeom>
          <a:noFill/>
        </p:spPr>
      </p:pic>
      <p:sp>
        <p:nvSpPr>
          <p:cNvPr id="4099" name="Rectangle 3"/>
          <p:cNvSpPr>
            <a:spLocks noGrp="1" noChangeArrowheads="1"/>
          </p:cNvSpPr>
          <p:nvPr>
            <p:ph type="body" idx="1"/>
          </p:nvPr>
        </p:nvSpPr>
        <p:spPr>
          <a:xfrm>
            <a:off x="214283" y="5688052"/>
            <a:ext cx="8715436" cy="884220"/>
          </a:xfrm>
        </p:spPr>
        <p:txBody>
          <a:bodyPr/>
          <a:lstStyle/>
          <a:p>
            <a:pPr algn="ctr">
              <a:buFontTx/>
              <a:buNone/>
            </a:pPr>
            <a:r>
              <a:rPr lang="en-GB" sz="6300" b="1" dirty="0" smtClean="0">
                <a:ln w="19050">
                  <a:solidFill>
                    <a:schemeClr val="tx1"/>
                  </a:solidFill>
                </a:ln>
                <a:solidFill>
                  <a:srgbClr val="FFFF00"/>
                </a:solidFill>
                <a:effectLst>
                  <a:outerShdw blurRad="38100" dist="38100" dir="2700000" algn="tl">
                    <a:srgbClr val="000000">
                      <a:alpha val="43137"/>
                    </a:srgbClr>
                  </a:outerShdw>
                </a:effectLst>
              </a:rPr>
              <a:t>Drought in Australia</a:t>
            </a:r>
            <a:endParaRPr lang="en-GB" sz="6300" b="1" dirty="0">
              <a:ln w="19050">
                <a:solidFill>
                  <a:schemeClr val="tx1"/>
                </a:solidFill>
              </a:ln>
              <a:solidFill>
                <a:srgbClr val="FFFF00"/>
              </a:solidFill>
              <a:effectLst>
                <a:outerShdw blurRad="38100" dist="38100" dir="2700000" algn="tl">
                  <a:srgbClr val="000000">
                    <a:alpha val="43137"/>
                  </a:srgbClr>
                </a:outerShdw>
              </a:effectLst>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1000"/>
                                        <p:tgtEl>
                                          <p:spTgt spid="40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14000">
              <a:srgbClr val="99FF99"/>
            </a:gs>
            <a:gs pos="28000">
              <a:schemeClr val="bg1"/>
            </a:gs>
          </a:gsLst>
          <a:lin ang="5400000" scaled="1"/>
          <a:tileRect/>
        </a:gradFill>
        <a:effectLst/>
      </p:bgPr>
    </p:bg>
    <p:spTree>
      <p:nvGrpSpPr>
        <p:cNvPr id="1" name=""/>
        <p:cNvGrpSpPr/>
        <p:nvPr/>
      </p:nvGrpSpPr>
      <p:grpSpPr>
        <a:xfrm>
          <a:off x="0" y="0"/>
          <a:ext cx="0" cy="0"/>
          <a:chOff x="0" y="0"/>
          <a:chExt cx="0" cy="0"/>
        </a:xfrm>
      </p:grpSpPr>
      <p:grpSp>
        <p:nvGrpSpPr>
          <p:cNvPr id="2" name="Group 4"/>
          <p:cNvGrpSpPr/>
          <p:nvPr/>
        </p:nvGrpSpPr>
        <p:grpSpPr>
          <a:xfrm>
            <a:off x="142844" y="0"/>
            <a:ext cx="1000132" cy="6715148"/>
            <a:chOff x="142844" y="0"/>
            <a:chExt cx="1000132" cy="6286520"/>
          </a:xfrm>
        </p:grpSpPr>
        <p:sp>
          <p:nvSpPr>
            <p:cNvPr id="6" name="Rectangle 5"/>
            <p:cNvSpPr/>
            <p:nvPr/>
          </p:nvSpPr>
          <p:spPr>
            <a:xfrm>
              <a:off x="142844" y="0"/>
              <a:ext cx="714380" cy="6286520"/>
            </a:xfrm>
            <a:prstGeom prst="rect">
              <a:avLst/>
            </a:prstGeom>
            <a:solidFill>
              <a:schemeClr val="bg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sp>
          <p:nvSpPr>
            <p:cNvPr id="7" name="Rectangle 6"/>
            <p:cNvSpPr/>
            <p:nvPr/>
          </p:nvSpPr>
          <p:spPr>
            <a:xfrm>
              <a:off x="928662" y="0"/>
              <a:ext cx="214314" cy="4786346"/>
            </a:xfrm>
            <a:prstGeom prst="rect">
              <a:avLst/>
            </a:prstGeom>
            <a:solidFill>
              <a:schemeClr val="bg2">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grpSp>
      <p:pic>
        <p:nvPicPr>
          <p:cNvPr id="4" name="Picture 3" descr="Hands LARGE.jpg"/>
          <p:cNvPicPr>
            <a:picLocks noChangeAspect="1"/>
          </p:cNvPicPr>
          <p:nvPr/>
        </p:nvPicPr>
        <p:blipFill>
          <a:blip r:embed="rId2"/>
          <a:stretch>
            <a:fillRect/>
          </a:stretch>
        </p:blipFill>
        <p:spPr>
          <a:xfrm>
            <a:off x="5933438" y="3929066"/>
            <a:ext cx="3210562" cy="2928934"/>
          </a:xfrm>
          <a:prstGeom prst="rect">
            <a:avLst/>
          </a:prstGeom>
          <a:noFill/>
          <a:ln>
            <a:noFill/>
          </a:ln>
        </p:spPr>
      </p:pic>
      <p:sp>
        <p:nvSpPr>
          <p:cNvPr id="7171" name="Rectangle 3"/>
          <p:cNvSpPr>
            <a:spLocks noGrp="1" noChangeArrowheads="1"/>
          </p:cNvSpPr>
          <p:nvPr>
            <p:ph type="body" idx="1"/>
          </p:nvPr>
        </p:nvSpPr>
        <p:spPr>
          <a:xfrm>
            <a:off x="357158" y="142852"/>
            <a:ext cx="8429684" cy="1092190"/>
          </a:xfrm>
        </p:spPr>
        <p:txBody>
          <a:bodyPr/>
          <a:lstStyle/>
          <a:p>
            <a:pPr>
              <a:buFontTx/>
              <a:buNone/>
            </a:pPr>
            <a:r>
              <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Did you </a:t>
            </a:r>
            <a:r>
              <a:rPr lang="en-GB" sz="8000" b="1" spc="-150" dirty="0" smtClean="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know…</a:t>
            </a:r>
            <a:endPar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endParaRPr>
          </a:p>
        </p:txBody>
      </p:sp>
      <p:sp>
        <p:nvSpPr>
          <p:cNvPr id="7172" name="Rectangle 4"/>
          <p:cNvSpPr>
            <a:spLocks noChangeArrowheads="1"/>
          </p:cNvSpPr>
          <p:nvPr/>
        </p:nvSpPr>
        <p:spPr bwMode="auto">
          <a:xfrm>
            <a:off x="500034" y="1928802"/>
            <a:ext cx="5857916" cy="3143272"/>
          </a:xfrm>
          <a:prstGeom prst="rect">
            <a:avLst/>
          </a:prstGeom>
          <a:noFill/>
          <a:ln w="9525">
            <a:noFill/>
            <a:miter lim="800000"/>
            <a:headEnd/>
            <a:tailEnd/>
          </a:ln>
          <a:effectLst/>
        </p:spPr>
        <p:txBody>
          <a:bodyPr/>
          <a:lstStyle/>
          <a:p>
            <a:r>
              <a:rPr lang="en-GB" sz="4800" b="1" dirty="0" smtClean="0">
                <a:ln w="15875">
                  <a:solidFill>
                    <a:srgbClr val="FFFFFF"/>
                  </a:solidFill>
                </a:ln>
                <a:solidFill>
                  <a:srgbClr val="000000"/>
                </a:solidFill>
              </a:rPr>
              <a:t>If you close your PC down when not in use…</a:t>
            </a:r>
          </a:p>
          <a:p>
            <a:pPr algn="l" rtl="0" fontAlgn="base">
              <a:spcBef>
                <a:spcPct val="0"/>
              </a:spcBef>
              <a:spcAft>
                <a:spcPct val="0"/>
              </a:spcAft>
            </a:pPr>
            <a:endParaRPr lang="en-GB" sz="3200" kern="1200" dirty="0">
              <a:solidFill>
                <a:srgbClr val="000000"/>
              </a:solidFill>
              <a:latin typeface="Arial" charset="0"/>
              <a:ea typeface="+mn-ea"/>
              <a:cs typeface="+mn-cs"/>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2000"/>
                                        <p:tgtEl>
                                          <p:spTgt spid="7171">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1000"/>
                                  </p:stCondLst>
                                  <p:iterate type="wd">
                                    <p:tmPct val="10000"/>
                                  </p:iterate>
                                  <p:childTnLst>
                                    <p:set>
                                      <p:cBhvr>
                                        <p:cTn id="13" dur="1" fill="hold">
                                          <p:stCondLst>
                                            <p:cond delay="0"/>
                                          </p:stCondLst>
                                        </p:cTn>
                                        <p:tgtEl>
                                          <p:spTgt spid="7172"/>
                                        </p:tgtEl>
                                        <p:attrNameLst>
                                          <p:attrName>style.visibility</p:attrName>
                                        </p:attrNameLst>
                                      </p:cBhvr>
                                      <p:to>
                                        <p:strVal val="visible"/>
                                      </p:to>
                                    </p:set>
                                    <p:animEffect transition="in" filter="fade">
                                      <p:cBhvr>
                                        <p:cTn id="14"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1" name="Picture 7" descr="The glacier family"/>
          <p:cNvPicPr>
            <a:picLocks noChangeAspect="1" noChangeArrowheads="1"/>
          </p:cNvPicPr>
          <p:nvPr/>
        </p:nvPicPr>
        <p:blipFill>
          <a:blip r:embed="rId3"/>
          <a:stretch>
            <a:fillRect/>
          </a:stretch>
        </p:blipFill>
        <p:spPr bwMode="auto">
          <a:xfrm>
            <a:off x="11" y="8"/>
            <a:ext cx="9143990" cy="6857992"/>
          </a:xfrm>
          <a:prstGeom prst="rect">
            <a:avLst/>
          </a:prstGeom>
          <a:noFill/>
        </p:spPr>
      </p:pic>
      <p:sp>
        <p:nvSpPr>
          <p:cNvPr id="6147" name="Rectangle 3"/>
          <p:cNvSpPr>
            <a:spLocks noGrp="1" noChangeArrowheads="1"/>
          </p:cNvSpPr>
          <p:nvPr>
            <p:ph type="body" idx="1"/>
          </p:nvPr>
        </p:nvSpPr>
        <p:spPr>
          <a:xfrm>
            <a:off x="285720" y="5046696"/>
            <a:ext cx="8501122" cy="1525576"/>
          </a:xfrm>
        </p:spPr>
        <p:txBody>
          <a:bodyPr/>
          <a:lstStyle/>
          <a:p>
            <a:pPr marL="0" indent="0">
              <a:spcBef>
                <a:spcPct val="0"/>
              </a:spcBef>
              <a:buFontTx/>
              <a:buNone/>
            </a:pPr>
            <a:r>
              <a:rPr lang="en-GB" sz="4800" b="1" dirty="0" smtClean="0">
                <a:ln w="15875">
                  <a:solidFill>
                    <a:schemeClr val="accent6">
                      <a:lumMod val="75000"/>
                    </a:schemeClr>
                  </a:solidFill>
                </a:ln>
                <a:solidFill>
                  <a:srgbClr val="FFFF00"/>
                </a:solidFill>
                <a:effectLst>
                  <a:outerShdw blurRad="38100" dist="38100" dir="2700000" algn="tl">
                    <a:srgbClr val="000000">
                      <a:alpha val="43137"/>
                    </a:srgbClr>
                  </a:outerShdw>
                </a:effectLst>
              </a:rPr>
              <a:t>You can reduce energy consumption by over 75%.</a:t>
            </a:r>
            <a:endParaRPr lang="en-GB" sz="4800" b="1" dirty="0">
              <a:ln w="15875">
                <a:solidFill>
                  <a:schemeClr val="accent6">
                    <a:lumMod val="75000"/>
                  </a:schemeClr>
                </a:solidFill>
              </a:ln>
              <a:solidFill>
                <a:srgbClr val="FFFF00"/>
              </a:solidFill>
              <a:effectLst>
                <a:outerShdw blurRad="38100" dist="38100" dir="2700000" algn="tl">
                  <a:srgbClr val="000000">
                    <a:alpha val="43137"/>
                  </a:srgbClr>
                </a:outerShdw>
              </a:effectLst>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0000"/>
                                  </p:iterate>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1000"/>
                                        <p:tgtEl>
                                          <p:spTgt spid="61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1" name="Picture 7" descr="The glacier family"/>
          <p:cNvPicPr>
            <a:picLocks noChangeAspect="1" noChangeArrowheads="1"/>
          </p:cNvPicPr>
          <p:nvPr/>
        </p:nvPicPr>
        <p:blipFill>
          <a:blip r:embed="rId3"/>
          <a:stretch>
            <a:fillRect/>
          </a:stretch>
        </p:blipFill>
        <p:spPr bwMode="auto">
          <a:xfrm>
            <a:off x="11" y="8"/>
            <a:ext cx="9143989" cy="6857992"/>
          </a:xfrm>
          <a:prstGeom prst="rect">
            <a:avLst/>
          </a:prstGeom>
          <a:noFill/>
        </p:spPr>
      </p:pic>
      <p:sp>
        <p:nvSpPr>
          <p:cNvPr id="6147" name="Rectangle 3"/>
          <p:cNvSpPr>
            <a:spLocks noGrp="1" noChangeArrowheads="1"/>
          </p:cNvSpPr>
          <p:nvPr>
            <p:ph type="body" idx="1"/>
          </p:nvPr>
        </p:nvSpPr>
        <p:spPr>
          <a:xfrm>
            <a:off x="285720" y="5046696"/>
            <a:ext cx="8501122" cy="1525576"/>
          </a:xfrm>
        </p:spPr>
        <p:txBody>
          <a:bodyPr/>
          <a:lstStyle/>
          <a:p>
            <a:pPr marL="0" indent="0">
              <a:spcBef>
                <a:spcPct val="0"/>
              </a:spcBef>
              <a:buFontTx/>
              <a:buNone/>
            </a:pPr>
            <a:r>
              <a:rPr lang="en-GB" sz="4800" b="1" dirty="0" smtClean="0">
                <a:ln w="15875">
                  <a:solidFill>
                    <a:schemeClr val="accent6">
                      <a:lumMod val="75000"/>
                    </a:schemeClr>
                  </a:solidFill>
                </a:ln>
                <a:solidFill>
                  <a:schemeClr val="bg1"/>
                </a:solidFill>
                <a:effectLst>
                  <a:outerShdw blurRad="38100" dist="38100" dir="2700000" algn="tl">
                    <a:srgbClr val="000000">
                      <a:alpha val="43137"/>
                    </a:srgbClr>
                  </a:outerShdw>
                </a:effectLst>
              </a:rPr>
              <a:t>...reducing CO</a:t>
            </a:r>
            <a:r>
              <a:rPr lang="en-GB" sz="4800" b="1" baseline="-25000" dirty="0" smtClean="0">
                <a:ln w="15875">
                  <a:solidFill>
                    <a:schemeClr val="accent6">
                      <a:lumMod val="75000"/>
                    </a:schemeClr>
                  </a:solidFill>
                </a:ln>
                <a:solidFill>
                  <a:schemeClr val="bg1"/>
                </a:solidFill>
                <a:effectLst>
                  <a:outerShdw blurRad="38100" dist="38100" dir="2700000" algn="tl">
                    <a:srgbClr val="000000">
                      <a:alpha val="43137"/>
                    </a:srgbClr>
                  </a:outerShdw>
                </a:effectLst>
              </a:rPr>
              <a:t>2</a:t>
            </a:r>
            <a:r>
              <a:rPr lang="en-GB" sz="4800" b="1" dirty="0" smtClean="0">
                <a:ln w="15875">
                  <a:solidFill>
                    <a:schemeClr val="accent6">
                      <a:lumMod val="75000"/>
                    </a:schemeClr>
                  </a:solidFill>
                </a:ln>
                <a:solidFill>
                  <a:schemeClr val="bg1"/>
                </a:solidFill>
                <a:effectLst>
                  <a:outerShdw blurRad="38100" dist="38100" dir="2700000" algn="tl">
                    <a:srgbClr val="000000">
                      <a:alpha val="43137"/>
                    </a:srgbClr>
                  </a:outerShdw>
                </a:effectLst>
              </a:rPr>
              <a:t> emissions by over 300kg.</a:t>
            </a:r>
            <a:endParaRPr lang="en-GB" sz="4800" b="1" dirty="0">
              <a:ln w="15875">
                <a:solidFill>
                  <a:schemeClr val="accent6">
                    <a:lumMod val="75000"/>
                  </a:schemeClr>
                </a:solidFill>
              </a:ln>
              <a:solidFill>
                <a:schemeClr val="bg1"/>
              </a:solidFill>
              <a:effectLst>
                <a:outerShdw blurRad="38100" dist="38100" dir="2700000" algn="tl">
                  <a:srgbClr val="000000">
                    <a:alpha val="43137"/>
                  </a:srgbClr>
                </a:outerShdw>
              </a:effectLst>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0000"/>
                                  </p:iterate>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1000"/>
                                        <p:tgtEl>
                                          <p:spTgt spid="61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14000">
              <a:srgbClr val="99FF99"/>
            </a:gs>
            <a:gs pos="28000">
              <a:schemeClr val="bg1"/>
            </a:gs>
          </a:gsLst>
          <a:lin ang="5400000" scaled="1"/>
          <a:tileRect/>
        </a:gradFill>
        <a:effectLst/>
      </p:bgPr>
    </p:bg>
    <p:spTree>
      <p:nvGrpSpPr>
        <p:cNvPr id="1" name=""/>
        <p:cNvGrpSpPr/>
        <p:nvPr/>
      </p:nvGrpSpPr>
      <p:grpSpPr>
        <a:xfrm>
          <a:off x="0" y="0"/>
          <a:ext cx="0" cy="0"/>
          <a:chOff x="0" y="0"/>
          <a:chExt cx="0" cy="0"/>
        </a:xfrm>
      </p:grpSpPr>
      <p:grpSp>
        <p:nvGrpSpPr>
          <p:cNvPr id="2" name="Group 4"/>
          <p:cNvGrpSpPr/>
          <p:nvPr/>
        </p:nvGrpSpPr>
        <p:grpSpPr>
          <a:xfrm>
            <a:off x="142844" y="0"/>
            <a:ext cx="1000132" cy="6715148"/>
            <a:chOff x="142844" y="0"/>
            <a:chExt cx="1000132" cy="6286520"/>
          </a:xfrm>
        </p:grpSpPr>
        <p:sp>
          <p:nvSpPr>
            <p:cNvPr id="6" name="Rectangle 5"/>
            <p:cNvSpPr/>
            <p:nvPr/>
          </p:nvSpPr>
          <p:spPr>
            <a:xfrm>
              <a:off x="142844" y="0"/>
              <a:ext cx="714380" cy="6286520"/>
            </a:xfrm>
            <a:prstGeom prst="rect">
              <a:avLst/>
            </a:prstGeom>
            <a:solidFill>
              <a:schemeClr val="bg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sp>
          <p:nvSpPr>
            <p:cNvPr id="7" name="Rectangle 6"/>
            <p:cNvSpPr/>
            <p:nvPr/>
          </p:nvSpPr>
          <p:spPr>
            <a:xfrm>
              <a:off x="928662" y="0"/>
              <a:ext cx="214314" cy="4786346"/>
            </a:xfrm>
            <a:prstGeom prst="rect">
              <a:avLst/>
            </a:prstGeom>
            <a:solidFill>
              <a:schemeClr val="bg2">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grpSp>
      <p:pic>
        <p:nvPicPr>
          <p:cNvPr id="4" name="Picture 3" descr="Hands LARGE.jpg"/>
          <p:cNvPicPr>
            <a:picLocks noChangeAspect="1"/>
          </p:cNvPicPr>
          <p:nvPr/>
        </p:nvPicPr>
        <p:blipFill>
          <a:blip r:embed="rId2"/>
          <a:stretch>
            <a:fillRect/>
          </a:stretch>
        </p:blipFill>
        <p:spPr>
          <a:xfrm>
            <a:off x="5933438" y="3929066"/>
            <a:ext cx="3210562" cy="2928934"/>
          </a:xfrm>
          <a:prstGeom prst="rect">
            <a:avLst/>
          </a:prstGeom>
          <a:noFill/>
          <a:ln>
            <a:noFill/>
          </a:ln>
        </p:spPr>
      </p:pic>
      <p:sp>
        <p:nvSpPr>
          <p:cNvPr id="7171" name="Rectangle 3"/>
          <p:cNvSpPr>
            <a:spLocks noGrp="1" noChangeArrowheads="1"/>
          </p:cNvSpPr>
          <p:nvPr>
            <p:ph type="body" idx="1"/>
          </p:nvPr>
        </p:nvSpPr>
        <p:spPr>
          <a:xfrm>
            <a:off x="357158" y="142852"/>
            <a:ext cx="8429684" cy="1092190"/>
          </a:xfrm>
        </p:spPr>
        <p:txBody>
          <a:bodyPr/>
          <a:lstStyle/>
          <a:p>
            <a:pPr>
              <a:buFontTx/>
              <a:buNone/>
            </a:pPr>
            <a:r>
              <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Did you </a:t>
            </a:r>
            <a:r>
              <a:rPr lang="en-GB" sz="8000" b="1" spc="-150" dirty="0" smtClean="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know…</a:t>
            </a:r>
            <a:endPar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endParaRPr>
          </a:p>
        </p:txBody>
      </p:sp>
      <p:sp>
        <p:nvSpPr>
          <p:cNvPr id="7172" name="Rectangle 4"/>
          <p:cNvSpPr>
            <a:spLocks noChangeArrowheads="1"/>
          </p:cNvSpPr>
          <p:nvPr/>
        </p:nvSpPr>
        <p:spPr bwMode="auto">
          <a:xfrm>
            <a:off x="500034" y="1928802"/>
            <a:ext cx="5857916" cy="3143272"/>
          </a:xfrm>
          <a:prstGeom prst="rect">
            <a:avLst/>
          </a:prstGeom>
          <a:noFill/>
          <a:ln w="9525">
            <a:noFill/>
            <a:miter lim="800000"/>
            <a:headEnd/>
            <a:tailEnd/>
          </a:ln>
          <a:effectLst/>
        </p:spPr>
        <p:txBody>
          <a:bodyPr/>
          <a:lstStyle/>
          <a:p>
            <a:r>
              <a:rPr lang="en-GB" sz="4800" b="1" dirty="0" smtClean="0">
                <a:ln w="15875">
                  <a:solidFill>
                    <a:srgbClr val="FFFFFF"/>
                  </a:solidFill>
                </a:ln>
                <a:solidFill>
                  <a:srgbClr val="000000"/>
                </a:solidFill>
              </a:rPr>
              <a:t>Modern energy efficient laptops can save between...</a:t>
            </a:r>
            <a:endParaRPr lang="en-GB" sz="3200" kern="1200" dirty="0">
              <a:solidFill>
                <a:srgbClr val="000000"/>
              </a:solidFill>
              <a:latin typeface="Arial" charset="0"/>
              <a:ea typeface="+mn-ea"/>
              <a:cs typeface="+mn-cs"/>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2000"/>
                                        <p:tgtEl>
                                          <p:spTgt spid="7171">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1000"/>
                                  </p:stCondLst>
                                  <p:iterate type="wd">
                                    <p:tmPct val="10000"/>
                                  </p:iterate>
                                  <p:childTnLst>
                                    <p:set>
                                      <p:cBhvr>
                                        <p:cTn id="13" dur="1" fill="hold">
                                          <p:stCondLst>
                                            <p:cond delay="0"/>
                                          </p:stCondLst>
                                        </p:cTn>
                                        <p:tgtEl>
                                          <p:spTgt spid="7172"/>
                                        </p:tgtEl>
                                        <p:attrNameLst>
                                          <p:attrName>style.visibility</p:attrName>
                                        </p:attrNameLst>
                                      </p:cBhvr>
                                      <p:to>
                                        <p:strVal val="visible"/>
                                      </p:to>
                                    </p:set>
                                    <p:animEffect transition="in" filter="fade">
                                      <p:cBhvr>
                                        <p:cTn id="14"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1" name="Picture 7" descr="The glacier family"/>
          <p:cNvPicPr>
            <a:picLocks noChangeAspect="1" noChangeArrowheads="1"/>
          </p:cNvPicPr>
          <p:nvPr/>
        </p:nvPicPr>
        <p:blipFill>
          <a:blip r:embed="rId3"/>
          <a:stretch>
            <a:fillRect/>
          </a:stretch>
        </p:blipFill>
        <p:spPr bwMode="auto">
          <a:xfrm>
            <a:off x="11" y="8"/>
            <a:ext cx="9143990" cy="6857992"/>
          </a:xfrm>
          <a:prstGeom prst="rect">
            <a:avLst/>
          </a:prstGeom>
          <a:noFill/>
        </p:spPr>
      </p:pic>
      <p:sp>
        <p:nvSpPr>
          <p:cNvPr id="6147" name="Rectangle 3"/>
          <p:cNvSpPr>
            <a:spLocks noGrp="1" noChangeArrowheads="1"/>
          </p:cNvSpPr>
          <p:nvPr>
            <p:ph type="body" idx="1"/>
          </p:nvPr>
        </p:nvSpPr>
        <p:spPr>
          <a:xfrm>
            <a:off x="214282" y="331788"/>
            <a:ext cx="8715436" cy="1239824"/>
          </a:xfrm>
        </p:spPr>
        <p:txBody>
          <a:bodyPr/>
          <a:lstStyle/>
          <a:p>
            <a:pPr marL="0" indent="0" algn="r">
              <a:lnSpc>
                <a:spcPts val="3400"/>
              </a:lnSpc>
              <a:spcBef>
                <a:spcPct val="0"/>
              </a:spcBef>
              <a:buNone/>
            </a:pPr>
            <a:r>
              <a:rPr lang="en-GB" sz="4800" b="1" dirty="0" smtClean="0">
                <a:ln w="15875">
                  <a:solidFill>
                    <a:schemeClr val="accent6">
                      <a:lumMod val="75000"/>
                    </a:schemeClr>
                  </a:solidFill>
                </a:ln>
                <a:solidFill>
                  <a:schemeClr val="bg1"/>
                </a:solidFill>
                <a:effectLst>
                  <a:outerShdw blurRad="38100" dist="38100" dir="2700000" algn="tl">
                    <a:srgbClr val="000000">
                      <a:alpha val="43137"/>
                    </a:srgbClr>
                  </a:outerShdw>
                </a:effectLst>
              </a:rPr>
              <a:t>...50 and 80% on energy bills.	 </a:t>
            </a:r>
            <a:r>
              <a:rPr lang="en-GB" sz="2400" b="1" dirty="0" smtClean="0">
                <a:ln w="15875">
                  <a:solidFill>
                    <a:schemeClr val="accent6">
                      <a:lumMod val="75000"/>
                    </a:schemeClr>
                  </a:solidFill>
                </a:ln>
                <a:solidFill>
                  <a:schemeClr val="bg1">
                    <a:lumMod val="75000"/>
                  </a:schemeClr>
                </a:solidFill>
                <a:effectLst>
                  <a:outerShdw blurRad="38100" dist="38100" dir="2700000" algn="tl">
                    <a:srgbClr val="000000">
                      <a:alpha val="43137"/>
                    </a:srgbClr>
                  </a:outerShdw>
                </a:effectLst>
              </a:rPr>
              <a:t>(Laptop vs. desktop PC, www.eu-energystar.org)</a:t>
            </a:r>
            <a:endParaRPr lang="en-GB" sz="2400" b="1" dirty="0">
              <a:ln w="15875">
                <a:solidFill>
                  <a:schemeClr val="accent6">
                    <a:lumMod val="75000"/>
                  </a:schemeClr>
                </a:solidFill>
              </a:ln>
              <a:solidFill>
                <a:schemeClr val="bg1">
                  <a:lumMod val="75000"/>
                </a:schemeClr>
              </a:solidFill>
              <a:effectLst>
                <a:outerShdw blurRad="38100" dist="38100" dir="2700000" algn="tl">
                  <a:srgbClr val="000000">
                    <a:alpha val="43137"/>
                  </a:srgbClr>
                </a:outerShdw>
              </a:effectLst>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0000"/>
                                  </p:iterate>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1000"/>
                                        <p:tgtEl>
                                          <p:spTgt spid="61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14000">
              <a:srgbClr val="99FF99"/>
            </a:gs>
            <a:gs pos="28000">
              <a:schemeClr val="bg1"/>
            </a:gs>
          </a:gsLst>
          <a:lin ang="5400000" scaled="1"/>
          <a:tileRect/>
        </a:gradFill>
        <a:effectLst/>
      </p:bgPr>
    </p:bg>
    <p:spTree>
      <p:nvGrpSpPr>
        <p:cNvPr id="1" name=""/>
        <p:cNvGrpSpPr/>
        <p:nvPr/>
      </p:nvGrpSpPr>
      <p:grpSpPr>
        <a:xfrm>
          <a:off x="0" y="0"/>
          <a:ext cx="0" cy="0"/>
          <a:chOff x="0" y="0"/>
          <a:chExt cx="0" cy="0"/>
        </a:xfrm>
      </p:grpSpPr>
      <p:grpSp>
        <p:nvGrpSpPr>
          <p:cNvPr id="2" name="Group 4"/>
          <p:cNvGrpSpPr/>
          <p:nvPr/>
        </p:nvGrpSpPr>
        <p:grpSpPr>
          <a:xfrm>
            <a:off x="142844" y="0"/>
            <a:ext cx="1000132" cy="6715148"/>
            <a:chOff x="142844" y="0"/>
            <a:chExt cx="1000132" cy="6286520"/>
          </a:xfrm>
        </p:grpSpPr>
        <p:sp>
          <p:nvSpPr>
            <p:cNvPr id="6" name="Rectangle 5"/>
            <p:cNvSpPr/>
            <p:nvPr/>
          </p:nvSpPr>
          <p:spPr>
            <a:xfrm>
              <a:off x="142844" y="0"/>
              <a:ext cx="714380" cy="6286520"/>
            </a:xfrm>
            <a:prstGeom prst="rect">
              <a:avLst/>
            </a:prstGeom>
            <a:solidFill>
              <a:schemeClr val="bg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sp>
          <p:nvSpPr>
            <p:cNvPr id="7" name="Rectangle 6"/>
            <p:cNvSpPr/>
            <p:nvPr/>
          </p:nvSpPr>
          <p:spPr>
            <a:xfrm>
              <a:off x="928662" y="0"/>
              <a:ext cx="214314" cy="4786346"/>
            </a:xfrm>
            <a:prstGeom prst="rect">
              <a:avLst/>
            </a:prstGeom>
            <a:solidFill>
              <a:schemeClr val="bg2">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grpSp>
      <p:pic>
        <p:nvPicPr>
          <p:cNvPr id="4" name="Picture 3" descr="Hands LARGE.jpg"/>
          <p:cNvPicPr>
            <a:picLocks noChangeAspect="1"/>
          </p:cNvPicPr>
          <p:nvPr/>
        </p:nvPicPr>
        <p:blipFill>
          <a:blip r:embed="rId2"/>
          <a:stretch>
            <a:fillRect/>
          </a:stretch>
        </p:blipFill>
        <p:spPr>
          <a:xfrm>
            <a:off x="5933438" y="3929066"/>
            <a:ext cx="3210562" cy="2928934"/>
          </a:xfrm>
          <a:prstGeom prst="rect">
            <a:avLst/>
          </a:prstGeom>
          <a:noFill/>
          <a:ln>
            <a:noFill/>
          </a:ln>
        </p:spPr>
      </p:pic>
      <p:sp>
        <p:nvSpPr>
          <p:cNvPr id="7171" name="Rectangle 3"/>
          <p:cNvSpPr>
            <a:spLocks noGrp="1" noChangeArrowheads="1"/>
          </p:cNvSpPr>
          <p:nvPr>
            <p:ph type="body" idx="1"/>
          </p:nvPr>
        </p:nvSpPr>
        <p:spPr>
          <a:xfrm>
            <a:off x="357158" y="142852"/>
            <a:ext cx="8429684" cy="1092190"/>
          </a:xfrm>
        </p:spPr>
        <p:txBody>
          <a:bodyPr/>
          <a:lstStyle/>
          <a:p>
            <a:pPr>
              <a:buFontTx/>
              <a:buNone/>
            </a:pPr>
            <a:r>
              <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Did you </a:t>
            </a:r>
            <a:r>
              <a:rPr lang="en-GB" sz="8000" b="1" spc="-150" dirty="0" smtClean="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know…</a:t>
            </a:r>
            <a:endPar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endParaRPr>
          </a:p>
        </p:txBody>
      </p:sp>
      <p:sp>
        <p:nvSpPr>
          <p:cNvPr id="7172" name="Rectangle 4"/>
          <p:cNvSpPr>
            <a:spLocks noChangeArrowheads="1"/>
          </p:cNvSpPr>
          <p:nvPr/>
        </p:nvSpPr>
        <p:spPr bwMode="auto">
          <a:xfrm>
            <a:off x="500034" y="1928802"/>
            <a:ext cx="6215106" cy="3143272"/>
          </a:xfrm>
          <a:prstGeom prst="rect">
            <a:avLst/>
          </a:prstGeom>
          <a:noFill/>
          <a:ln w="9525">
            <a:noFill/>
            <a:miter lim="800000"/>
            <a:headEnd/>
            <a:tailEnd/>
          </a:ln>
          <a:effectLst/>
        </p:spPr>
        <p:txBody>
          <a:bodyPr/>
          <a:lstStyle/>
          <a:p>
            <a:r>
              <a:rPr lang="en-GB" sz="4800" b="1" dirty="0" smtClean="0">
                <a:ln w="15875">
                  <a:solidFill>
                    <a:srgbClr val="FFFFFF"/>
                  </a:solidFill>
                </a:ln>
                <a:solidFill>
                  <a:srgbClr val="000000"/>
                </a:solidFill>
              </a:rPr>
              <a:t>That by improving management of your data centre through virtualisation and heat re-use...</a:t>
            </a:r>
            <a:endParaRPr lang="en-GB" sz="3200" kern="1200" dirty="0">
              <a:solidFill>
                <a:srgbClr val="000000"/>
              </a:solidFill>
              <a:latin typeface="Arial" charset="0"/>
              <a:ea typeface="+mn-ea"/>
              <a:cs typeface="+mn-cs"/>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2000"/>
                                        <p:tgtEl>
                                          <p:spTgt spid="7171">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1000"/>
                                  </p:stCondLst>
                                  <p:iterate type="wd">
                                    <p:tmPct val="10000"/>
                                  </p:iterate>
                                  <p:childTnLst>
                                    <p:set>
                                      <p:cBhvr>
                                        <p:cTn id="13" dur="1" fill="hold">
                                          <p:stCondLst>
                                            <p:cond delay="0"/>
                                          </p:stCondLst>
                                        </p:cTn>
                                        <p:tgtEl>
                                          <p:spTgt spid="7172"/>
                                        </p:tgtEl>
                                        <p:attrNameLst>
                                          <p:attrName>style.visibility</p:attrName>
                                        </p:attrNameLst>
                                      </p:cBhvr>
                                      <p:to>
                                        <p:strVal val="visible"/>
                                      </p:to>
                                    </p:set>
                                    <p:animEffect transition="in" filter="fade">
                                      <p:cBhvr>
                                        <p:cTn id="14"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nergy - Oil Pumps 800x600.jpg"/>
          <p:cNvPicPr>
            <a:picLocks noChangeAspect="1"/>
          </p:cNvPicPr>
          <p:nvPr/>
        </p:nvPicPr>
        <p:blipFill>
          <a:blip r:embed="rId3"/>
          <a:stretch>
            <a:fillRect/>
          </a:stretch>
        </p:blipFill>
        <p:spPr>
          <a:xfrm>
            <a:off x="0" y="0"/>
            <a:ext cx="9144000" cy="6858000"/>
          </a:xfrm>
          <a:prstGeom prst="rect">
            <a:avLst/>
          </a:prstGeom>
        </p:spPr>
      </p:pic>
      <p:sp>
        <p:nvSpPr>
          <p:cNvPr id="6147" name="Rectangle 3"/>
          <p:cNvSpPr>
            <a:spLocks noGrp="1" noChangeArrowheads="1"/>
          </p:cNvSpPr>
          <p:nvPr>
            <p:ph type="body" idx="1"/>
          </p:nvPr>
        </p:nvSpPr>
        <p:spPr>
          <a:xfrm>
            <a:off x="285720" y="214290"/>
            <a:ext cx="8501122" cy="1525576"/>
          </a:xfrm>
        </p:spPr>
        <p:txBody>
          <a:bodyPr/>
          <a:lstStyle/>
          <a:p>
            <a:pPr marL="0" indent="0">
              <a:spcBef>
                <a:spcPct val="0"/>
              </a:spcBef>
              <a:buFontTx/>
              <a:buNone/>
            </a:pPr>
            <a:r>
              <a:rPr lang="en-GB" sz="4800" b="1" dirty="0" smtClean="0">
                <a:ln w="15875">
                  <a:solidFill>
                    <a:schemeClr val="accent6">
                      <a:lumMod val="75000"/>
                    </a:schemeClr>
                  </a:solidFill>
                </a:ln>
                <a:solidFill>
                  <a:srgbClr val="FFFF00"/>
                </a:solidFill>
                <a:effectLst>
                  <a:outerShdw blurRad="38100" dist="38100" dir="2700000" algn="tl">
                    <a:srgbClr val="000000">
                      <a:alpha val="43137"/>
                    </a:srgbClr>
                  </a:outerShdw>
                </a:effectLst>
              </a:rPr>
              <a:t>You can reduce energy consumption by over 75%.</a:t>
            </a:r>
            <a:endParaRPr lang="en-GB" sz="4800" b="1" dirty="0">
              <a:ln w="15875">
                <a:solidFill>
                  <a:schemeClr val="accent6">
                    <a:lumMod val="75000"/>
                  </a:schemeClr>
                </a:solidFill>
              </a:ln>
              <a:solidFill>
                <a:srgbClr val="FFFF00"/>
              </a:solidFill>
              <a:effectLst>
                <a:outerShdw blurRad="38100" dist="38100" dir="2700000" algn="tl">
                  <a:srgbClr val="000000">
                    <a:alpha val="43137"/>
                  </a:srgbClr>
                </a:outerShdw>
              </a:effectLst>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0000"/>
                                  </p:iterate>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1000"/>
                                        <p:tgtEl>
                                          <p:spTgt spid="61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14000">
              <a:srgbClr val="99FF99"/>
            </a:gs>
            <a:gs pos="28000">
              <a:schemeClr val="bg1"/>
            </a:gs>
          </a:gsLst>
          <a:lin ang="5400000" scaled="1"/>
          <a:tileRect/>
        </a:gradFill>
        <a:effectLst/>
      </p:bgPr>
    </p:bg>
    <p:spTree>
      <p:nvGrpSpPr>
        <p:cNvPr id="1" name=""/>
        <p:cNvGrpSpPr/>
        <p:nvPr/>
      </p:nvGrpSpPr>
      <p:grpSpPr>
        <a:xfrm>
          <a:off x="0" y="0"/>
          <a:ext cx="0" cy="0"/>
          <a:chOff x="0" y="0"/>
          <a:chExt cx="0" cy="0"/>
        </a:xfrm>
      </p:grpSpPr>
      <p:grpSp>
        <p:nvGrpSpPr>
          <p:cNvPr id="2" name="Group 4"/>
          <p:cNvGrpSpPr/>
          <p:nvPr/>
        </p:nvGrpSpPr>
        <p:grpSpPr>
          <a:xfrm>
            <a:off x="142844" y="0"/>
            <a:ext cx="1000132" cy="6715148"/>
            <a:chOff x="142844" y="0"/>
            <a:chExt cx="1000132" cy="6286520"/>
          </a:xfrm>
        </p:grpSpPr>
        <p:sp>
          <p:nvSpPr>
            <p:cNvPr id="6" name="Rectangle 5"/>
            <p:cNvSpPr/>
            <p:nvPr/>
          </p:nvSpPr>
          <p:spPr>
            <a:xfrm>
              <a:off x="142844" y="0"/>
              <a:ext cx="714380" cy="6286520"/>
            </a:xfrm>
            <a:prstGeom prst="rect">
              <a:avLst/>
            </a:prstGeom>
            <a:solidFill>
              <a:schemeClr val="bg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sp>
          <p:nvSpPr>
            <p:cNvPr id="7" name="Rectangle 6"/>
            <p:cNvSpPr/>
            <p:nvPr/>
          </p:nvSpPr>
          <p:spPr>
            <a:xfrm>
              <a:off x="928662" y="0"/>
              <a:ext cx="214314" cy="4786346"/>
            </a:xfrm>
            <a:prstGeom prst="rect">
              <a:avLst/>
            </a:prstGeom>
            <a:solidFill>
              <a:schemeClr val="bg2">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grpSp>
      <p:pic>
        <p:nvPicPr>
          <p:cNvPr id="4" name="Picture 3" descr="Hands LARGE.jpg"/>
          <p:cNvPicPr>
            <a:picLocks noChangeAspect="1"/>
          </p:cNvPicPr>
          <p:nvPr/>
        </p:nvPicPr>
        <p:blipFill>
          <a:blip r:embed="rId2"/>
          <a:stretch>
            <a:fillRect/>
          </a:stretch>
        </p:blipFill>
        <p:spPr>
          <a:xfrm>
            <a:off x="5933438" y="3929066"/>
            <a:ext cx="3210562" cy="2928934"/>
          </a:xfrm>
          <a:prstGeom prst="rect">
            <a:avLst/>
          </a:prstGeom>
          <a:noFill/>
          <a:ln>
            <a:noFill/>
          </a:ln>
        </p:spPr>
      </p:pic>
      <p:sp>
        <p:nvSpPr>
          <p:cNvPr id="7171" name="Rectangle 3"/>
          <p:cNvSpPr>
            <a:spLocks noGrp="1" noChangeArrowheads="1"/>
          </p:cNvSpPr>
          <p:nvPr>
            <p:ph type="body" idx="1"/>
          </p:nvPr>
        </p:nvSpPr>
        <p:spPr>
          <a:xfrm>
            <a:off x="357158" y="142852"/>
            <a:ext cx="8429684" cy="1092190"/>
          </a:xfrm>
        </p:spPr>
        <p:txBody>
          <a:bodyPr/>
          <a:lstStyle/>
          <a:p>
            <a:pPr>
              <a:buFontTx/>
              <a:buNone/>
            </a:pPr>
            <a:r>
              <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Did you </a:t>
            </a:r>
            <a:r>
              <a:rPr lang="en-GB" sz="8000" b="1" spc="-150" dirty="0" smtClean="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know…</a:t>
            </a:r>
            <a:endPar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endParaRPr>
          </a:p>
        </p:txBody>
      </p:sp>
      <p:sp>
        <p:nvSpPr>
          <p:cNvPr id="7172" name="Rectangle 4"/>
          <p:cNvSpPr>
            <a:spLocks noChangeArrowheads="1"/>
          </p:cNvSpPr>
          <p:nvPr/>
        </p:nvSpPr>
        <p:spPr bwMode="auto">
          <a:xfrm>
            <a:off x="500034" y="1857364"/>
            <a:ext cx="5857916" cy="3143272"/>
          </a:xfrm>
          <a:prstGeom prst="rect">
            <a:avLst/>
          </a:prstGeom>
          <a:noFill/>
          <a:ln w="9525">
            <a:noFill/>
            <a:miter lim="800000"/>
            <a:headEnd/>
            <a:tailEnd/>
          </a:ln>
          <a:effectLst/>
        </p:spPr>
        <p:txBody>
          <a:bodyPr/>
          <a:lstStyle/>
          <a:p>
            <a:r>
              <a:rPr lang="en-GB" sz="4800" b="1" dirty="0" smtClean="0">
                <a:ln w="15875">
                  <a:solidFill>
                    <a:srgbClr val="FFFFFF"/>
                  </a:solidFill>
                </a:ln>
                <a:solidFill>
                  <a:srgbClr val="000000"/>
                </a:solidFill>
              </a:rPr>
              <a:t>That by adopting smart print solutions and networked copiers…</a:t>
            </a:r>
            <a:endParaRPr lang="en-GB" sz="3200" kern="1200" dirty="0">
              <a:solidFill>
                <a:srgbClr val="000000"/>
              </a:solidFill>
              <a:latin typeface="Arial" charset="0"/>
              <a:ea typeface="+mn-ea"/>
              <a:cs typeface="+mn-cs"/>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2000"/>
                                        <p:tgtEl>
                                          <p:spTgt spid="7171">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1000"/>
                                  </p:stCondLst>
                                  <p:iterate type="wd">
                                    <p:tmPct val="10000"/>
                                  </p:iterate>
                                  <p:childTnLst>
                                    <p:set>
                                      <p:cBhvr>
                                        <p:cTn id="13" dur="1" fill="hold">
                                          <p:stCondLst>
                                            <p:cond delay="0"/>
                                          </p:stCondLst>
                                        </p:cTn>
                                        <p:tgtEl>
                                          <p:spTgt spid="7172"/>
                                        </p:tgtEl>
                                        <p:attrNameLst>
                                          <p:attrName>style.visibility</p:attrName>
                                        </p:attrNameLst>
                                      </p:cBhvr>
                                      <p:to>
                                        <p:strVal val="visible"/>
                                      </p:to>
                                    </p:set>
                                    <p:animEffect transition="in" filter="fade">
                                      <p:cBhvr>
                                        <p:cTn id="14"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louds"/>
          <p:cNvPicPr>
            <a:picLocks noChangeAspect="1" noChangeArrowheads="1"/>
          </p:cNvPicPr>
          <p:nvPr/>
        </p:nvPicPr>
        <p:blipFill>
          <a:blip r:embed="rId2"/>
          <a:stretch>
            <a:fillRect/>
          </a:stretch>
        </p:blipFill>
        <p:spPr bwMode="auto">
          <a:xfrm>
            <a:off x="-36000" y="-36000"/>
            <a:ext cx="9264000" cy="6948000"/>
          </a:xfrm>
          <a:prstGeom prst="rect">
            <a:avLst/>
          </a:prstGeom>
          <a:noFill/>
        </p:spPr>
      </p:pic>
      <p:sp>
        <p:nvSpPr>
          <p:cNvPr id="2055" name="Rectangle 7"/>
          <p:cNvSpPr>
            <a:spLocks noChangeArrowheads="1"/>
          </p:cNvSpPr>
          <p:nvPr/>
        </p:nvSpPr>
        <p:spPr bwMode="auto">
          <a:xfrm>
            <a:off x="539750" y="2565400"/>
            <a:ext cx="8032778" cy="1470025"/>
          </a:xfrm>
          <a:prstGeom prst="rect">
            <a:avLst/>
          </a:prstGeom>
          <a:noFill/>
          <a:ln w="9525">
            <a:noFill/>
            <a:miter lim="800000"/>
            <a:headEnd/>
            <a:tailEnd/>
          </a:ln>
          <a:effectLst/>
        </p:spPr>
        <p:txBody>
          <a:bodyPr anchor="ctr">
            <a:scene3d>
              <a:camera prst="orthographicFront"/>
              <a:lightRig rig="soft" dir="t">
                <a:rot lat="0" lon="0" rev="10800000"/>
              </a:lightRig>
            </a:scene3d>
            <a:sp3d>
              <a:bevelT w="27940" h="12700"/>
              <a:contourClr>
                <a:srgbClr val="DDDDDD"/>
              </a:contourClr>
            </a:sp3d>
          </a:bodyPr>
          <a:lstStyle/>
          <a:p>
            <a:pPr algn="ctr"/>
            <a:r>
              <a:rPr lang="en-GB" sz="9600" b="1" spc="150" dirty="0">
                <a:ln w="11430"/>
                <a:solidFill>
                  <a:srgbClr val="F8F8F8"/>
                </a:solidFill>
                <a:effectLst>
                  <a:outerShdw blurRad="38100" dist="38100" dir="2700000" algn="tl">
                    <a:srgbClr val="000000">
                      <a:alpha val="43137"/>
                    </a:srgbClr>
                  </a:outerShdw>
                </a:effectLst>
              </a:rPr>
              <a:t>Your future</a:t>
            </a:r>
          </a:p>
        </p:txBody>
      </p:sp>
      <p:sp>
        <p:nvSpPr>
          <p:cNvPr id="2056" name="Rectangle 8"/>
          <p:cNvSpPr>
            <a:spLocks noChangeArrowheads="1"/>
          </p:cNvSpPr>
          <p:nvPr/>
        </p:nvSpPr>
        <p:spPr bwMode="auto">
          <a:xfrm>
            <a:off x="214282" y="1285860"/>
            <a:ext cx="8715436" cy="4319587"/>
          </a:xfrm>
          <a:prstGeom prst="rect">
            <a:avLst/>
          </a:prstGeom>
          <a:noFill/>
          <a:ln w="9525">
            <a:noFill/>
            <a:miter lim="800000"/>
            <a:headEnd/>
            <a:tailEnd/>
          </a:ln>
          <a:effectLst/>
        </p:spPr>
        <p:txBody>
          <a:bodyPr anchor="ctr">
            <a:scene3d>
              <a:camera prst="orthographicFront"/>
              <a:lightRig rig="soft" dir="t">
                <a:rot lat="0" lon="0" rev="10800000"/>
              </a:lightRig>
            </a:scene3d>
            <a:sp3d>
              <a:bevelT w="27940" h="12700"/>
              <a:contourClr>
                <a:srgbClr val="DDDDDD"/>
              </a:contourClr>
            </a:sp3d>
          </a:bodyPr>
          <a:lstStyle/>
          <a:p>
            <a:pPr algn="ctr">
              <a:lnSpc>
                <a:spcPts val="9000"/>
              </a:lnSpc>
            </a:pPr>
            <a:r>
              <a:rPr lang="en-GB" sz="9600" b="1" spc="-150" dirty="0">
                <a:ln w="11430"/>
                <a:solidFill>
                  <a:srgbClr val="F8F8F8"/>
                </a:solidFill>
                <a:effectLst>
                  <a:outerShdw blurRad="38100" dist="38100" dir="2700000" algn="tl">
                    <a:srgbClr val="000000">
                      <a:alpha val="43137"/>
                    </a:srgbClr>
                  </a:outerShdw>
                </a:effectLst>
                <a:latin typeface="Arial" pitchFamily="34" charset="0"/>
                <a:cs typeface="Arial" pitchFamily="34" charset="0"/>
              </a:rPr>
              <a:t>So</a:t>
            </a:r>
            <a:r>
              <a:rPr lang="en-GB" sz="9600" b="1" spc="-150" dirty="0">
                <a:ln w="11430"/>
                <a:solidFill>
                  <a:srgbClr val="F8F8F8"/>
                </a:solidFill>
                <a:effectLst>
                  <a:outerShdw blurRad="38100" dist="38100" dir="2700000" algn="tl" rotWithShape="0">
                    <a:srgbClr val="000000">
                      <a:alpha val="43137"/>
                    </a:srgbClr>
                  </a:outerShdw>
                </a:effectLst>
                <a:latin typeface="Arial" pitchFamily="34" charset="0"/>
                <a:cs typeface="Arial" pitchFamily="34" charset="0"/>
              </a:rPr>
              <a:t> what are </a:t>
            </a:r>
            <a:r>
              <a:rPr lang="en-GB" sz="9600" b="1" spc="-150" dirty="0">
                <a:ln w="11430"/>
                <a:solidFill>
                  <a:srgbClr val="F8F8F8"/>
                </a:solidFill>
                <a:effectLst>
                  <a:outerShdw blurRad="38100" dist="38100" dir="2700000" algn="tl">
                    <a:srgbClr val="000000">
                      <a:alpha val="43137"/>
                    </a:srgbClr>
                  </a:outerShdw>
                </a:effectLst>
                <a:latin typeface="Arial" pitchFamily="34" charset="0"/>
                <a:cs typeface="Arial" pitchFamily="34" charset="0"/>
              </a:rPr>
              <a:t>you </a:t>
            </a:r>
            <a:r>
              <a:rPr lang="en-GB" sz="9600" b="1" spc="-150" dirty="0" err="1" smtClean="0">
                <a:ln w="11430"/>
                <a:solidFill>
                  <a:srgbClr val="F8F8F8"/>
                </a:solidFill>
                <a:effectLst>
                  <a:outerShdw blurRad="38100" dist="38100" dir="2700000" algn="tl">
                    <a:srgbClr val="000000">
                      <a:alpha val="43137"/>
                    </a:srgbClr>
                  </a:outerShdw>
                </a:effectLst>
                <a:latin typeface="Arial" pitchFamily="34" charset="0"/>
                <a:cs typeface="Arial" pitchFamily="34" charset="0"/>
              </a:rPr>
              <a:t>gonna</a:t>
            </a:r>
            <a:r>
              <a:rPr lang="en-GB" sz="9600" b="1" spc="-150" dirty="0" smtClean="0">
                <a:ln w="11430"/>
                <a:solidFill>
                  <a:srgbClr val="F8F8F8"/>
                </a:solidFill>
                <a:effectLst>
                  <a:outerShdw blurRad="38100" dist="38100" dir="2700000" algn="tl">
                    <a:srgbClr val="000000">
                      <a:alpha val="43137"/>
                    </a:srgbClr>
                  </a:outerShdw>
                </a:effectLst>
                <a:latin typeface="Arial" pitchFamily="34" charset="0"/>
                <a:cs typeface="Arial" pitchFamily="34" charset="0"/>
              </a:rPr>
              <a:t> </a:t>
            </a:r>
            <a:r>
              <a:rPr lang="en-GB" sz="9600" b="1" spc="-150" dirty="0">
                <a:ln w="11430"/>
                <a:solidFill>
                  <a:srgbClr val="F8F8F8"/>
                </a:solidFill>
                <a:effectLst>
                  <a:outerShdw blurRad="38100" dist="38100" dir="2700000" algn="tl">
                    <a:srgbClr val="000000">
                      <a:alpha val="43137"/>
                    </a:srgbClr>
                  </a:outerShdw>
                </a:effectLst>
                <a:latin typeface="Arial" pitchFamily="34" charset="0"/>
                <a:cs typeface="Arial" pitchFamily="34" charset="0"/>
              </a:rPr>
              <a:t>do </a:t>
            </a:r>
            <a:r>
              <a:rPr lang="en-GB" sz="9600" b="1" spc="-150" dirty="0">
                <a:ln w="11430"/>
                <a:solidFill>
                  <a:srgbClr val="F8F8F8"/>
                </a:solidFill>
                <a:effectLst>
                  <a:outerShdw blurRad="38100" dist="38100" dir="2700000" algn="tl" rotWithShape="0">
                    <a:srgbClr val="000000">
                      <a:alpha val="43137"/>
                    </a:srgbClr>
                  </a:outerShdw>
                </a:effectLst>
                <a:latin typeface="Arial" pitchFamily="34" charset="0"/>
                <a:cs typeface="Arial" pitchFamily="34" charset="0"/>
              </a:rPr>
              <a:t>about it?</a:t>
            </a:r>
          </a:p>
        </p:txBody>
      </p:sp>
      <p:sp>
        <p:nvSpPr>
          <p:cNvPr id="2050" name="Rectangle 2"/>
          <p:cNvSpPr>
            <a:spLocks noGrp="1" noChangeArrowheads="1"/>
          </p:cNvSpPr>
          <p:nvPr>
            <p:ph type="ctrTitle"/>
          </p:nvPr>
        </p:nvSpPr>
        <p:spPr>
          <a:xfrm>
            <a:off x="539750" y="2565400"/>
            <a:ext cx="8104216" cy="1470025"/>
          </a:xfrm>
        </p:spPr>
        <p:txBody>
          <a:bodyPr>
            <a:scene3d>
              <a:camera prst="orthographicFront"/>
              <a:lightRig rig="soft" dir="t">
                <a:rot lat="0" lon="0" rev="10800000"/>
              </a:lightRig>
            </a:scene3d>
            <a:sp3d>
              <a:bevelT w="27940" h="12700"/>
              <a:contourClr>
                <a:srgbClr val="DDDDDD"/>
              </a:contourClr>
            </a:sp3d>
          </a:bodyPr>
          <a:lstStyle/>
          <a:p>
            <a:r>
              <a:rPr lang="en-GB" sz="9600" b="1" spc="150" dirty="0">
                <a:ln w="11430"/>
                <a:solidFill>
                  <a:srgbClr val="F8F8F8"/>
                </a:solidFill>
                <a:effectLst>
                  <a:outerShdw blurRad="38100" dist="38100" dir="2700000" algn="tl">
                    <a:srgbClr val="000000">
                      <a:alpha val="43137"/>
                    </a:srgbClr>
                  </a:outerShdw>
                </a:effectLst>
                <a:latin typeface="Arial" pitchFamily="34" charset="0"/>
                <a:cs typeface="Arial" pitchFamily="34" charset="0"/>
              </a:rPr>
              <a:t>Your world</a:t>
            </a:r>
          </a:p>
        </p:txBody>
      </p:sp>
    </p:spTree>
  </p:cSld>
  <p:clrMapOvr>
    <a:masterClrMapping/>
  </p:clrMapOvr>
  <p:transition spd="med" advClick="0" advTm="1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15000" fill="hold"/>
                                        <p:tgtEl>
                                          <p:spTgt spid="2054"/>
                                        </p:tgtEl>
                                      </p:cBhvr>
                                      <p:by x="150000" y="150000"/>
                                    </p:animScale>
                                  </p:childTnLst>
                                </p:cTn>
                              </p:par>
                              <p:par>
                                <p:cTn id="7" presetID="53" presetClass="entr" presetSubtype="0" fill="hold" grpId="0" nodeType="withEffect">
                                  <p:stCondLst>
                                    <p:cond delay="0"/>
                                  </p:stCondLst>
                                  <p:childTnLst>
                                    <p:set>
                                      <p:cBhvr>
                                        <p:cTn id="8" dur="1" fill="hold">
                                          <p:stCondLst>
                                            <p:cond delay="0"/>
                                          </p:stCondLst>
                                        </p:cTn>
                                        <p:tgtEl>
                                          <p:spTgt spid="2050"/>
                                        </p:tgtEl>
                                        <p:attrNameLst>
                                          <p:attrName>style.visibility</p:attrName>
                                        </p:attrNameLst>
                                      </p:cBhvr>
                                      <p:to>
                                        <p:strVal val="visible"/>
                                      </p:to>
                                    </p:set>
                                    <p:anim calcmode="lin" valueType="num">
                                      <p:cBhvr>
                                        <p:cTn id="9" dur="1000" fill="hold"/>
                                        <p:tgtEl>
                                          <p:spTgt spid="2050"/>
                                        </p:tgtEl>
                                        <p:attrNameLst>
                                          <p:attrName>ppt_w</p:attrName>
                                        </p:attrNameLst>
                                      </p:cBhvr>
                                      <p:tavLst>
                                        <p:tav tm="0">
                                          <p:val>
                                            <p:fltVal val="0"/>
                                          </p:val>
                                        </p:tav>
                                        <p:tav tm="100000">
                                          <p:val>
                                            <p:strVal val="#ppt_w"/>
                                          </p:val>
                                        </p:tav>
                                      </p:tavLst>
                                    </p:anim>
                                    <p:anim calcmode="lin" valueType="num">
                                      <p:cBhvr>
                                        <p:cTn id="10" dur="1000" fill="hold"/>
                                        <p:tgtEl>
                                          <p:spTgt spid="2050"/>
                                        </p:tgtEl>
                                        <p:attrNameLst>
                                          <p:attrName>ppt_h</p:attrName>
                                        </p:attrNameLst>
                                      </p:cBhvr>
                                      <p:tavLst>
                                        <p:tav tm="0">
                                          <p:val>
                                            <p:fltVal val="0"/>
                                          </p:val>
                                        </p:tav>
                                        <p:tav tm="100000">
                                          <p:val>
                                            <p:strVal val="#ppt_h"/>
                                          </p:val>
                                        </p:tav>
                                      </p:tavLst>
                                    </p:anim>
                                    <p:animEffect transition="in" filter="fade">
                                      <p:cBhvr>
                                        <p:cTn id="11" dur="1000"/>
                                        <p:tgtEl>
                                          <p:spTgt spid="2050"/>
                                        </p:tgtEl>
                                      </p:cBhvr>
                                    </p:animEffect>
                                  </p:childTnLst>
                                </p:cTn>
                              </p:par>
                              <p:par>
                                <p:cTn id="12" presetID="53" presetClass="exit" presetSubtype="0" fill="hold" grpId="1" nodeType="withEffect">
                                  <p:stCondLst>
                                    <p:cond delay="2000"/>
                                  </p:stCondLst>
                                  <p:childTnLst>
                                    <p:anim calcmode="lin" valueType="num">
                                      <p:cBhvr>
                                        <p:cTn id="13" dur="2500"/>
                                        <p:tgtEl>
                                          <p:spTgt spid="2050"/>
                                        </p:tgtEl>
                                        <p:attrNameLst>
                                          <p:attrName>ppt_w</p:attrName>
                                        </p:attrNameLst>
                                      </p:cBhvr>
                                      <p:tavLst>
                                        <p:tav tm="0">
                                          <p:val>
                                            <p:strVal val="ppt_w"/>
                                          </p:val>
                                        </p:tav>
                                        <p:tav tm="100000">
                                          <p:val>
                                            <p:fltVal val="0"/>
                                          </p:val>
                                        </p:tav>
                                      </p:tavLst>
                                    </p:anim>
                                    <p:anim calcmode="lin" valueType="num">
                                      <p:cBhvr>
                                        <p:cTn id="14" dur="2500"/>
                                        <p:tgtEl>
                                          <p:spTgt spid="2050"/>
                                        </p:tgtEl>
                                        <p:attrNameLst>
                                          <p:attrName>ppt_h</p:attrName>
                                        </p:attrNameLst>
                                      </p:cBhvr>
                                      <p:tavLst>
                                        <p:tav tm="0">
                                          <p:val>
                                            <p:strVal val="ppt_h"/>
                                          </p:val>
                                        </p:tav>
                                        <p:tav tm="100000">
                                          <p:val>
                                            <p:fltVal val="0"/>
                                          </p:val>
                                        </p:tav>
                                      </p:tavLst>
                                    </p:anim>
                                    <p:animEffect transition="out" filter="fade">
                                      <p:cBhvr>
                                        <p:cTn id="15" dur="2500"/>
                                        <p:tgtEl>
                                          <p:spTgt spid="2050"/>
                                        </p:tgtEl>
                                      </p:cBhvr>
                                    </p:animEffect>
                                    <p:set>
                                      <p:cBhvr>
                                        <p:cTn id="16" dur="1" fill="hold">
                                          <p:stCondLst>
                                            <p:cond delay="2499"/>
                                          </p:stCondLst>
                                        </p:cTn>
                                        <p:tgtEl>
                                          <p:spTgt spid="2050"/>
                                        </p:tgtEl>
                                        <p:attrNameLst>
                                          <p:attrName>style.visibility</p:attrName>
                                        </p:attrNameLst>
                                      </p:cBhvr>
                                      <p:to>
                                        <p:strVal val="hidden"/>
                                      </p:to>
                                    </p:set>
                                  </p:childTnLst>
                                </p:cTn>
                              </p:par>
                              <p:par>
                                <p:cTn id="17" presetID="53" presetClass="entr" presetSubtype="0" fill="hold" grpId="0" nodeType="withEffect">
                                  <p:stCondLst>
                                    <p:cond delay="4500"/>
                                  </p:stCondLst>
                                  <p:childTnLst>
                                    <p:set>
                                      <p:cBhvr>
                                        <p:cTn id="18" dur="1" fill="hold">
                                          <p:stCondLst>
                                            <p:cond delay="0"/>
                                          </p:stCondLst>
                                        </p:cTn>
                                        <p:tgtEl>
                                          <p:spTgt spid="2055"/>
                                        </p:tgtEl>
                                        <p:attrNameLst>
                                          <p:attrName>style.visibility</p:attrName>
                                        </p:attrNameLst>
                                      </p:cBhvr>
                                      <p:to>
                                        <p:strVal val="visible"/>
                                      </p:to>
                                    </p:set>
                                    <p:anim calcmode="lin" valueType="num">
                                      <p:cBhvr>
                                        <p:cTn id="19" dur="1000" fill="hold"/>
                                        <p:tgtEl>
                                          <p:spTgt spid="2055"/>
                                        </p:tgtEl>
                                        <p:attrNameLst>
                                          <p:attrName>ppt_w</p:attrName>
                                        </p:attrNameLst>
                                      </p:cBhvr>
                                      <p:tavLst>
                                        <p:tav tm="0">
                                          <p:val>
                                            <p:fltVal val="0"/>
                                          </p:val>
                                        </p:tav>
                                        <p:tav tm="100000">
                                          <p:val>
                                            <p:strVal val="#ppt_w"/>
                                          </p:val>
                                        </p:tav>
                                      </p:tavLst>
                                    </p:anim>
                                    <p:anim calcmode="lin" valueType="num">
                                      <p:cBhvr>
                                        <p:cTn id="20" dur="1000" fill="hold"/>
                                        <p:tgtEl>
                                          <p:spTgt spid="2055"/>
                                        </p:tgtEl>
                                        <p:attrNameLst>
                                          <p:attrName>ppt_h</p:attrName>
                                        </p:attrNameLst>
                                      </p:cBhvr>
                                      <p:tavLst>
                                        <p:tav tm="0">
                                          <p:val>
                                            <p:fltVal val="0"/>
                                          </p:val>
                                        </p:tav>
                                        <p:tav tm="100000">
                                          <p:val>
                                            <p:strVal val="#ppt_h"/>
                                          </p:val>
                                        </p:tav>
                                      </p:tavLst>
                                    </p:anim>
                                    <p:animEffect transition="in" filter="fade">
                                      <p:cBhvr>
                                        <p:cTn id="21" dur="1000"/>
                                        <p:tgtEl>
                                          <p:spTgt spid="2055"/>
                                        </p:tgtEl>
                                      </p:cBhvr>
                                    </p:animEffect>
                                  </p:childTnLst>
                                </p:cTn>
                              </p:par>
                              <p:par>
                                <p:cTn id="22" presetID="53" presetClass="exit" presetSubtype="0" fill="hold" grpId="1" nodeType="withEffect">
                                  <p:stCondLst>
                                    <p:cond delay="6500"/>
                                  </p:stCondLst>
                                  <p:childTnLst>
                                    <p:anim calcmode="lin" valueType="num">
                                      <p:cBhvr>
                                        <p:cTn id="23" dur="2500"/>
                                        <p:tgtEl>
                                          <p:spTgt spid="2055"/>
                                        </p:tgtEl>
                                        <p:attrNameLst>
                                          <p:attrName>ppt_w</p:attrName>
                                        </p:attrNameLst>
                                      </p:cBhvr>
                                      <p:tavLst>
                                        <p:tav tm="0">
                                          <p:val>
                                            <p:strVal val="ppt_w"/>
                                          </p:val>
                                        </p:tav>
                                        <p:tav tm="100000">
                                          <p:val>
                                            <p:fltVal val="0"/>
                                          </p:val>
                                        </p:tav>
                                      </p:tavLst>
                                    </p:anim>
                                    <p:anim calcmode="lin" valueType="num">
                                      <p:cBhvr>
                                        <p:cTn id="24" dur="2500"/>
                                        <p:tgtEl>
                                          <p:spTgt spid="2055"/>
                                        </p:tgtEl>
                                        <p:attrNameLst>
                                          <p:attrName>ppt_h</p:attrName>
                                        </p:attrNameLst>
                                      </p:cBhvr>
                                      <p:tavLst>
                                        <p:tav tm="0">
                                          <p:val>
                                            <p:strVal val="ppt_h"/>
                                          </p:val>
                                        </p:tav>
                                        <p:tav tm="100000">
                                          <p:val>
                                            <p:fltVal val="0"/>
                                          </p:val>
                                        </p:tav>
                                      </p:tavLst>
                                    </p:anim>
                                    <p:animEffect transition="out" filter="fade">
                                      <p:cBhvr>
                                        <p:cTn id="25" dur="2500"/>
                                        <p:tgtEl>
                                          <p:spTgt spid="2055"/>
                                        </p:tgtEl>
                                      </p:cBhvr>
                                    </p:animEffect>
                                    <p:set>
                                      <p:cBhvr>
                                        <p:cTn id="26" dur="1" fill="hold">
                                          <p:stCondLst>
                                            <p:cond delay="2499"/>
                                          </p:stCondLst>
                                        </p:cTn>
                                        <p:tgtEl>
                                          <p:spTgt spid="2055"/>
                                        </p:tgtEl>
                                        <p:attrNameLst>
                                          <p:attrName>style.visibility</p:attrName>
                                        </p:attrNameLst>
                                      </p:cBhvr>
                                      <p:to>
                                        <p:strVal val="hidden"/>
                                      </p:to>
                                    </p:set>
                                  </p:childTnLst>
                                </p:cTn>
                              </p:par>
                              <p:par>
                                <p:cTn id="27" presetID="53" presetClass="entr" presetSubtype="0" fill="hold" grpId="0" nodeType="withEffect">
                                  <p:stCondLst>
                                    <p:cond delay="9000"/>
                                  </p:stCondLst>
                                  <p:childTnLst>
                                    <p:set>
                                      <p:cBhvr>
                                        <p:cTn id="28" dur="1" fill="hold">
                                          <p:stCondLst>
                                            <p:cond delay="0"/>
                                          </p:stCondLst>
                                        </p:cTn>
                                        <p:tgtEl>
                                          <p:spTgt spid="2056"/>
                                        </p:tgtEl>
                                        <p:attrNameLst>
                                          <p:attrName>style.visibility</p:attrName>
                                        </p:attrNameLst>
                                      </p:cBhvr>
                                      <p:to>
                                        <p:strVal val="visible"/>
                                      </p:to>
                                    </p:set>
                                    <p:anim calcmode="lin" valueType="num">
                                      <p:cBhvr>
                                        <p:cTn id="29" dur="1000" fill="hold"/>
                                        <p:tgtEl>
                                          <p:spTgt spid="2056"/>
                                        </p:tgtEl>
                                        <p:attrNameLst>
                                          <p:attrName>ppt_w</p:attrName>
                                        </p:attrNameLst>
                                      </p:cBhvr>
                                      <p:tavLst>
                                        <p:tav tm="0">
                                          <p:val>
                                            <p:fltVal val="0"/>
                                          </p:val>
                                        </p:tav>
                                        <p:tav tm="100000">
                                          <p:val>
                                            <p:strVal val="#ppt_w"/>
                                          </p:val>
                                        </p:tav>
                                      </p:tavLst>
                                    </p:anim>
                                    <p:anim calcmode="lin" valueType="num">
                                      <p:cBhvr>
                                        <p:cTn id="30" dur="1000" fill="hold"/>
                                        <p:tgtEl>
                                          <p:spTgt spid="2056"/>
                                        </p:tgtEl>
                                        <p:attrNameLst>
                                          <p:attrName>ppt_h</p:attrName>
                                        </p:attrNameLst>
                                      </p:cBhvr>
                                      <p:tavLst>
                                        <p:tav tm="0">
                                          <p:val>
                                            <p:fltVal val="0"/>
                                          </p:val>
                                        </p:tav>
                                        <p:tav tm="100000">
                                          <p:val>
                                            <p:strVal val="#ppt_h"/>
                                          </p:val>
                                        </p:tav>
                                      </p:tavLst>
                                    </p:anim>
                                    <p:animEffect transition="in" filter="fade">
                                      <p:cBhvr>
                                        <p:cTn id="31" dur="1000"/>
                                        <p:tgtEl>
                                          <p:spTgt spid="2056"/>
                                        </p:tgtEl>
                                      </p:cBhvr>
                                    </p:animEffect>
                                  </p:childTnLst>
                                </p:cTn>
                              </p:par>
                              <p:par>
                                <p:cTn id="32" presetID="53" presetClass="exit" presetSubtype="0" fill="hold" grpId="1" nodeType="withEffect">
                                  <p:stCondLst>
                                    <p:cond delay="11500"/>
                                  </p:stCondLst>
                                  <p:childTnLst>
                                    <p:anim calcmode="lin" valueType="num">
                                      <p:cBhvr>
                                        <p:cTn id="33" dur="3500"/>
                                        <p:tgtEl>
                                          <p:spTgt spid="2056"/>
                                        </p:tgtEl>
                                        <p:attrNameLst>
                                          <p:attrName>ppt_w</p:attrName>
                                        </p:attrNameLst>
                                      </p:cBhvr>
                                      <p:tavLst>
                                        <p:tav tm="0">
                                          <p:val>
                                            <p:strVal val="ppt_w"/>
                                          </p:val>
                                        </p:tav>
                                        <p:tav tm="100000">
                                          <p:val>
                                            <p:fltVal val="0"/>
                                          </p:val>
                                        </p:tav>
                                      </p:tavLst>
                                    </p:anim>
                                    <p:anim calcmode="lin" valueType="num">
                                      <p:cBhvr>
                                        <p:cTn id="34" dur="3500"/>
                                        <p:tgtEl>
                                          <p:spTgt spid="2056"/>
                                        </p:tgtEl>
                                        <p:attrNameLst>
                                          <p:attrName>ppt_h</p:attrName>
                                        </p:attrNameLst>
                                      </p:cBhvr>
                                      <p:tavLst>
                                        <p:tav tm="0">
                                          <p:val>
                                            <p:strVal val="ppt_h"/>
                                          </p:val>
                                        </p:tav>
                                        <p:tav tm="100000">
                                          <p:val>
                                            <p:fltVal val="0"/>
                                          </p:val>
                                        </p:tav>
                                      </p:tavLst>
                                    </p:anim>
                                    <p:animEffect transition="out" filter="fade">
                                      <p:cBhvr>
                                        <p:cTn id="35" dur="3500"/>
                                        <p:tgtEl>
                                          <p:spTgt spid="2056"/>
                                        </p:tgtEl>
                                      </p:cBhvr>
                                    </p:animEffect>
                                    <p:set>
                                      <p:cBhvr>
                                        <p:cTn id="36" dur="1" fill="hold">
                                          <p:stCondLst>
                                            <p:cond delay="3499"/>
                                          </p:stCondLst>
                                        </p:cTn>
                                        <p:tgtEl>
                                          <p:spTgt spid="20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p:bldP spid="2055" grpId="1"/>
      <p:bldP spid="2056" grpId="0"/>
      <p:bldP spid="2056" grpId="1"/>
      <p:bldP spid="2050" grpId="0"/>
      <p:bldP spid="205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eforestation 800x600.jpg"/>
          <p:cNvPicPr>
            <a:picLocks noChangeAspect="1"/>
          </p:cNvPicPr>
          <p:nvPr/>
        </p:nvPicPr>
        <p:blipFill>
          <a:blip r:embed="rId3"/>
          <a:stretch>
            <a:fillRect/>
          </a:stretch>
        </p:blipFill>
        <p:spPr>
          <a:xfrm>
            <a:off x="-8" y="0"/>
            <a:ext cx="9144015" cy="6858000"/>
          </a:xfrm>
          <a:prstGeom prst="rect">
            <a:avLst/>
          </a:prstGeom>
        </p:spPr>
      </p:pic>
      <p:sp>
        <p:nvSpPr>
          <p:cNvPr id="6147" name="Rectangle 3"/>
          <p:cNvSpPr>
            <a:spLocks noGrp="1" noChangeArrowheads="1"/>
          </p:cNvSpPr>
          <p:nvPr>
            <p:ph type="body" idx="1"/>
          </p:nvPr>
        </p:nvSpPr>
        <p:spPr>
          <a:xfrm>
            <a:off x="285720" y="117474"/>
            <a:ext cx="8501122" cy="1525576"/>
          </a:xfrm>
        </p:spPr>
        <p:txBody>
          <a:bodyPr/>
          <a:lstStyle/>
          <a:p>
            <a:pPr marL="0" indent="0" algn="r">
              <a:spcBef>
                <a:spcPct val="0"/>
              </a:spcBef>
              <a:buFontTx/>
              <a:buNone/>
            </a:pPr>
            <a:r>
              <a:rPr lang="en-GB" sz="4800" b="1" dirty="0" smtClean="0">
                <a:ln w="15875">
                  <a:solidFill>
                    <a:schemeClr val="accent6">
                      <a:lumMod val="75000"/>
                    </a:schemeClr>
                  </a:solidFill>
                </a:ln>
                <a:solidFill>
                  <a:schemeClr val="bg1"/>
                </a:solidFill>
                <a:effectLst>
                  <a:outerShdw blurRad="38100" dist="38100" dir="2700000" algn="tl">
                    <a:srgbClr val="000000">
                      <a:alpha val="43137"/>
                    </a:srgbClr>
                  </a:outerShdw>
                </a:effectLst>
              </a:rPr>
              <a:t>You can reduce paper usage by over 75%.</a:t>
            </a:r>
            <a:endParaRPr lang="en-GB" sz="4800" b="1" dirty="0">
              <a:ln w="15875">
                <a:solidFill>
                  <a:schemeClr val="accent6">
                    <a:lumMod val="75000"/>
                  </a:schemeClr>
                </a:solidFill>
              </a:ln>
              <a:solidFill>
                <a:schemeClr val="bg1"/>
              </a:solidFill>
              <a:effectLst>
                <a:outerShdw blurRad="38100" dist="38100" dir="2700000" algn="tl">
                  <a:srgbClr val="000000">
                    <a:alpha val="43137"/>
                  </a:srgbClr>
                </a:outerShdw>
              </a:effectLst>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0000"/>
                                  </p:iterate>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1000"/>
                                        <p:tgtEl>
                                          <p:spTgt spid="61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14000">
              <a:srgbClr val="99FF99"/>
            </a:gs>
            <a:gs pos="28000">
              <a:schemeClr val="bg1"/>
            </a:gs>
          </a:gsLst>
          <a:lin ang="5400000" scaled="1"/>
          <a:tileRect/>
        </a:gradFill>
        <a:effectLst/>
      </p:bgPr>
    </p:bg>
    <p:spTree>
      <p:nvGrpSpPr>
        <p:cNvPr id="1" name=""/>
        <p:cNvGrpSpPr/>
        <p:nvPr/>
      </p:nvGrpSpPr>
      <p:grpSpPr>
        <a:xfrm>
          <a:off x="0" y="0"/>
          <a:ext cx="0" cy="0"/>
          <a:chOff x="0" y="0"/>
          <a:chExt cx="0" cy="0"/>
        </a:xfrm>
      </p:grpSpPr>
      <p:grpSp>
        <p:nvGrpSpPr>
          <p:cNvPr id="2" name="Group 4"/>
          <p:cNvGrpSpPr/>
          <p:nvPr/>
        </p:nvGrpSpPr>
        <p:grpSpPr>
          <a:xfrm>
            <a:off x="142844" y="0"/>
            <a:ext cx="1000132" cy="6715148"/>
            <a:chOff x="142844" y="0"/>
            <a:chExt cx="1000132" cy="6286520"/>
          </a:xfrm>
        </p:grpSpPr>
        <p:sp>
          <p:nvSpPr>
            <p:cNvPr id="6" name="Rectangle 5"/>
            <p:cNvSpPr/>
            <p:nvPr/>
          </p:nvSpPr>
          <p:spPr>
            <a:xfrm>
              <a:off x="142844" y="0"/>
              <a:ext cx="714380" cy="6286520"/>
            </a:xfrm>
            <a:prstGeom prst="rect">
              <a:avLst/>
            </a:prstGeom>
            <a:solidFill>
              <a:schemeClr val="bg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sp>
          <p:nvSpPr>
            <p:cNvPr id="7" name="Rectangle 6"/>
            <p:cNvSpPr/>
            <p:nvPr/>
          </p:nvSpPr>
          <p:spPr>
            <a:xfrm>
              <a:off x="928662" y="0"/>
              <a:ext cx="214314" cy="4786346"/>
            </a:xfrm>
            <a:prstGeom prst="rect">
              <a:avLst/>
            </a:prstGeom>
            <a:solidFill>
              <a:schemeClr val="bg2">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grpSp>
      <p:pic>
        <p:nvPicPr>
          <p:cNvPr id="4" name="Picture 3" descr="Hands LARGE.jpg"/>
          <p:cNvPicPr>
            <a:picLocks noChangeAspect="1"/>
          </p:cNvPicPr>
          <p:nvPr/>
        </p:nvPicPr>
        <p:blipFill>
          <a:blip r:embed="rId3"/>
          <a:stretch>
            <a:fillRect/>
          </a:stretch>
        </p:blipFill>
        <p:spPr>
          <a:xfrm>
            <a:off x="5933438" y="3929066"/>
            <a:ext cx="3210562" cy="2928934"/>
          </a:xfrm>
          <a:prstGeom prst="rect">
            <a:avLst/>
          </a:prstGeom>
          <a:noFill/>
          <a:ln>
            <a:noFill/>
          </a:ln>
        </p:spPr>
      </p:pic>
      <p:sp>
        <p:nvSpPr>
          <p:cNvPr id="7171" name="Rectangle 3"/>
          <p:cNvSpPr>
            <a:spLocks noGrp="1" noChangeArrowheads="1"/>
          </p:cNvSpPr>
          <p:nvPr>
            <p:ph type="body" idx="1"/>
          </p:nvPr>
        </p:nvSpPr>
        <p:spPr>
          <a:xfrm>
            <a:off x="357158" y="142852"/>
            <a:ext cx="8429684" cy="1092190"/>
          </a:xfrm>
        </p:spPr>
        <p:txBody>
          <a:bodyPr/>
          <a:lstStyle/>
          <a:p>
            <a:pPr>
              <a:buFontTx/>
              <a:buNone/>
            </a:pPr>
            <a:r>
              <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Did you </a:t>
            </a:r>
            <a:r>
              <a:rPr lang="en-GB" sz="8000" b="1" spc="-150" dirty="0" smtClean="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know…</a:t>
            </a:r>
            <a:endPar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endParaRPr>
          </a:p>
        </p:txBody>
      </p:sp>
      <p:sp>
        <p:nvSpPr>
          <p:cNvPr id="7172" name="Rectangle 4"/>
          <p:cNvSpPr>
            <a:spLocks noChangeArrowheads="1"/>
          </p:cNvSpPr>
          <p:nvPr/>
        </p:nvSpPr>
        <p:spPr bwMode="auto">
          <a:xfrm>
            <a:off x="500034" y="1928802"/>
            <a:ext cx="6357982" cy="3143272"/>
          </a:xfrm>
          <a:prstGeom prst="rect">
            <a:avLst/>
          </a:prstGeom>
          <a:noFill/>
          <a:ln w="9525">
            <a:noFill/>
            <a:miter lim="800000"/>
            <a:headEnd/>
            <a:tailEnd/>
          </a:ln>
          <a:effectLst/>
        </p:spPr>
        <p:txBody>
          <a:bodyPr/>
          <a:lstStyle/>
          <a:p>
            <a:pPr algn="l" rtl="0" fontAlgn="base">
              <a:spcBef>
                <a:spcPct val="0"/>
              </a:spcBef>
              <a:spcAft>
                <a:spcPct val="0"/>
              </a:spcAft>
            </a:pPr>
            <a:r>
              <a:rPr lang="en-GB" sz="4800" b="1" kern="1200" dirty="0" smtClean="0">
                <a:ln w="15875">
                  <a:solidFill>
                    <a:srgbClr val="FFFFFF"/>
                  </a:solidFill>
                </a:ln>
                <a:solidFill>
                  <a:srgbClr val="000000"/>
                </a:solidFill>
                <a:latin typeface="Arial" charset="0"/>
                <a:ea typeface="+mn-ea"/>
                <a:cs typeface="+mn-cs"/>
              </a:rPr>
              <a:t>The introduction of new on-line services in just one local authority could mean...</a:t>
            </a:r>
            <a:endParaRPr lang="en-GB" sz="3200" kern="1200" dirty="0">
              <a:solidFill>
                <a:srgbClr val="000000"/>
              </a:solidFill>
              <a:latin typeface="Arial" charset="0"/>
              <a:ea typeface="+mn-ea"/>
              <a:cs typeface="+mn-cs"/>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2000"/>
                                        <p:tgtEl>
                                          <p:spTgt spid="7171">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1000"/>
                                  </p:stCondLst>
                                  <p:iterate type="wd">
                                    <p:tmPct val="10000"/>
                                  </p:iterate>
                                  <p:childTnLst>
                                    <p:set>
                                      <p:cBhvr>
                                        <p:cTn id="13" dur="1" fill="hold">
                                          <p:stCondLst>
                                            <p:cond delay="0"/>
                                          </p:stCondLst>
                                        </p:cTn>
                                        <p:tgtEl>
                                          <p:spTgt spid="7172"/>
                                        </p:tgtEl>
                                        <p:attrNameLst>
                                          <p:attrName>style.visibility</p:attrName>
                                        </p:attrNameLst>
                                      </p:cBhvr>
                                      <p:to>
                                        <p:strVal val="visible"/>
                                      </p:to>
                                    </p:set>
                                    <p:animEffect transition="in" filter="fade">
                                      <p:cBhvr>
                                        <p:cTn id="14"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1" name="Picture 7" descr="The glacier family"/>
          <p:cNvPicPr>
            <a:picLocks noChangeAspect="1" noChangeArrowheads="1"/>
          </p:cNvPicPr>
          <p:nvPr/>
        </p:nvPicPr>
        <p:blipFill>
          <a:blip r:embed="rId3"/>
          <a:stretch>
            <a:fillRect/>
          </a:stretch>
        </p:blipFill>
        <p:spPr bwMode="auto">
          <a:xfrm>
            <a:off x="11" y="8"/>
            <a:ext cx="9143989" cy="6857992"/>
          </a:xfrm>
          <a:prstGeom prst="rect">
            <a:avLst/>
          </a:prstGeom>
          <a:noFill/>
        </p:spPr>
      </p:pic>
      <p:sp>
        <p:nvSpPr>
          <p:cNvPr id="6147" name="Rectangle 3"/>
          <p:cNvSpPr>
            <a:spLocks noGrp="1" noChangeArrowheads="1"/>
          </p:cNvSpPr>
          <p:nvPr>
            <p:ph type="body" idx="1"/>
          </p:nvPr>
        </p:nvSpPr>
        <p:spPr>
          <a:xfrm>
            <a:off x="214282" y="5143512"/>
            <a:ext cx="8715436" cy="1525552"/>
          </a:xfrm>
        </p:spPr>
        <p:txBody>
          <a:bodyPr/>
          <a:lstStyle/>
          <a:p>
            <a:pPr marL="0" indent="0" algn="r">
              <a:spcBef>
                <a:spcPct val="0"/>
              </a:spcBef>
              <a:buNone/>
            </a:pPr>
            <a:r>
              <a:rPr lang="en-GB" sz="4800" b="1" dirty="0" smtClean="0">
                <a:ln w="15875">
                  <a:solidFill>
                    <a:schemeClr val="accent6">
                      <a:lumMod val="75000"/>
                    </a:schemeClr>
                  </a:solidFill>
                </a:ln>
                <a:solidFill>
                  <a:schemeClr val="bg1"/>
                </a:solidFill>
                <a:effectLst>
                  <a:outerShdw blurRad="38100" dist="38100" dir="2700000" algn="tl">
                    <a:srgbClr val="000000">
                      <a:alpha val="43137"/>
                    </a:srgbClr>
                  </a:outerShdw>
                </a:effectLst>
              </a:rPr>
              <a:t>...that by reducing travel to council offices</a:t>
            </a:r>
            <a:endParaRPr lang="en-GB" sz="2400" b="1" dirty="0">
              <a:ln w="15875">
                <a:solidFill>
                  <a:schemeClr val="accent6">
                    <a:lumMod val="75000"/>
                  </a:schemeClr>
                </a:solidFill>
              </a:ln>
              <a:solidFill>
                <a:schemeClr val="bg1">
                  <a:lumMod val="75000"/>
                </a:schemeClr>
              </a:solidFill>
              <a:effectLst>
                <a:outerShdw blurRad="38100" dist="38100" dir="2700000" algn="tl">
                  <a:srgbClr val="000000">
                    <a:alpha val="43137"/>
                  </a:srgbClr>
                </a:outerShdw>
              </a:effectLst>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0000"/>
                                  </p:iterate>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1000"/>
                                        <p:tgtEl>
                                          <p:spTgt spid="61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1" name="Picture 7" descr="The glacier family"/>
          <p:cNvPicPr>
            <a:picLocks noChangeAspect="1" noChangeArrowheads="1"/>
          </p:cNvPicPr>
          <p:nvPr/>
        </p:nvPicPr>
        <p:blipFill>
          <a:blip r:embed="rId3"/>
          <a:stretch>
            <a:fillRect/>
          </a:stretch>
        </p:blipFill>
        <p:spPr bwMode="auto">
          <a:xfrm>
            <a:off x="11" y="8"/>
            <a:ext cx="9143989" cy="6857992"/>
          </a:xfrm>
          <a:prstGeom prst="rect">
            <a:avLst/>
          </a:prstGeom>
          <a:noFill/>
        </p:spPr>
      </p:pic>
      <p:sp>
        <p:nvSpPr>
          <p:cNvPr id="6147" name="Rectangle 3"/>
          <p:cNvSpPr>
            <a:spLocks noGrp="1" noChangeArrowheads="1"/>
          </p:cNvSpPr>
          <p:nvPr>
            <p:ph type="body" idx="1"/>
          </p:nvPr>
        </p:nvSpPr>
        <p:spPr>
          <a:xfrm>
            <a:off x="214282" y="71414"/>
            <a:ext cx="6215106" cy="3929090"/>
          </a:xfrm>
        </p:spPr>
        <p:txBody>
          <a:bodyPr/>
          <a:lstStyle/>
          <a:p>
            <a:pPr marL="0" indent="0">
              <a:spcBef>
                <a:spcPct val="0"/>
              </a:spcBef>
              <a:buNone/>
            </a:pPr>
            <a:r>
              <a:rPr lang="en-GB" sz="4800" b="1" dirty="0" smtClean="0">
                <a:ln w="15875">
                  <a:solidFill>
                    <a:schemeClr val="accent6">
                      <a:lumMod val="75000"/>
                    </a:schemeClr>
                  </a:solidFill>
                </a:ln>
                <a:solidFill>
                  <a:schemeClr val="bg1"/>
                </a:solidFill>
                <a:effectLst>
                  <a:outerShdw blurRad="38100" dist="38100" dir="2700000" algn="tl">
                    <a:srgbClr val="000000">
                      <a:alpha val="43137"/>
                    </a:srgbClr>
                  </a:outerShdw>
                </a:effectLst>
              </a:rPr>
              <a:t>... We could save 80,000kg of CO</a:t>
            </a:r>
            <a:r>
              <a:rPr lang="en-GB" sz="4800" b="1" baseline="-25000" dirty="0" smtClean="0">
                <a:ln w="15875">
                  <a:solidFill>
                    <a:schemeClr val="accent6">
                      <a:lumMod val="75000"/>
                    </a:schemeClr>
                  </a:solidFill>
                </a:ln>
                <a:solidFill>
                  <a:schemeClr val="bg1"/>
                </a:solidFill>
                <a:effectLst>
                  <a:outerShdw blurRad="38100" dist="38100" dir="2700000" algn="tl">
                    <a:srgbClr val="000000">
                      <a:alpha val="43137"/>
                    </a:srgbClr>
                  </a:outerShdw>
                </a:effectLst>
              </a:rPr>
              <a:t>2</a:t>
            </a:r>
            <a:r>
              <a:rPr lang="en-GB" sz="4800" b="1" dirty="0" smtClean="0">
                <a:ln w="15875">
                  <a:solidFill>
                    <a:schemeClr val="accent6">
                      <a:lumMod val="75000"/>
                    </a:schemeClr>
                  </a:solidFill>
                </a:ln>
                <a:solidFill>
                  <a:schemeClr val="bg1"/>
                </a:solidFill>
                <a:effectLst>
                  <a:outerShdw blurRad="38100" dist="38100" dir="2700000" algn="tl">
                    <a:srgbClr val="000000">
                      <a:alpha val="43137"/>
                    </a:srgbClr>
                  </a:outerShdw>
                </a:effectLst>
              </a:rPr>
              <a:t> emissions each year.</a:t>
            </a:r>
          </a:p>
          <a:p>
            <a:pPr marL="0" indent="0">
              <a:lnSpc>
                <a:spcPct val="150000"/>
              </a:lnSpc>
              <a:spcBef>
                <a:spcPct val="0"/>
              </a:spcBef>
              <a:buNone/>
            </a:pPr>
            <a:r>
              <a:rPr lang="en-GB" sz="2400" b="1" dirty="0" smtClean="0">
                <a:ln w="15875">
                  <a:solidFill>
                    <a:schemeClr val="accent6">
                      <a:lumMod val="75000"/>
                    </a:schemeClr>
                  </a:solidFill>
                </a:ln>
                <a:solidFill>
                  <a:schemeClr val="bg1">
                    <a:lumMod val="75000"/>
                  </a:schemeClr>
                </a:solidFill>
                <a:effectLst>
                  <a:outerShdw blurRad="38100" dist="38100" dir="2700000" algn="tl">
                    <a:srgbClr val="000000">
                      <a:alpha val="43137"/>
                    </a:srgbClr>
                  </a:outerShdw>
                </a:effectLst>
              </a:rPr>
              <a:t>	Sunderland City Council Study</a:t>
            </a:r>
            <a:r>
              <a:rPr lang="en-GB" sz="2400" b="1" dirty="0" smtClean="0">
                <a:ln w="15875">
                  <a:solidFill>
                    <a:schemeClr val="accent6">
                      <a:lumMod val="75000"/>
                    </a:schemeClr>
                  </a:solidFill>
                </a:ln>
                <a:solidFill>
                  <a:schemeClr val="bg1"/>
                </a:solidFill>
                <a:effectLst>
                  <a:outerShdw blurRad="38100" dist="38100" dir="2700000" algn="tl">
                    <a:srgbClr val="000000">
                      <a:alpha val="43137"/>
                    </a:srgbClr>
                  </a:outerShdw>
                </a:effectLst>
              </a:rPr>
              <a:t> </a:t>
            </a:r>
            <a:endParaRPr lang="en-GB" sz="2400" b="1" dirty="0">
              <a:ln w="15875">
                <a:solidFill>
                  <a:schemeClr val="accent6">
                    <a:lumMod val="75000"/>
                  </a:schemeClr>
                </a:solidFill>
              </a:ln>
              <a:solidFill>
                <a:schemeClr val="bg1">
                  <a:lumMod val="75000"/>
                </a:schemeClr>
              </a:solidFill>
              <a:effectLst>
                <a:outerShdw blurRad="38100" dist="38100" dir="2700000" algn="tl">
                  <a:srgbClr val="000000">
                    <a:alpha val="43137"/>
                  </a:srgbClr>
                </a:outerShdw>
              </a:effectLst>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0000"/>
                                  </p:iterate>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1000"/>
                                        <p:tgtEl>
                                          <p:spTgt spid="6147">
                                            <p:txEl>
                                              <p:pRg st="0" end="0"/>
                                            </p:txEl>
                                          </p:spTgt>
                                        </p:tgtEl>
                                      </p:cBhvr>
                                    </p:animEffect>
                                  </p:childTnLst>
                                </p:cTn>
                              </p:par>
                              <p:par>
                                <p:cTn id="8" presetID="10" presetClass="entr" presetSubtype="0" fill="hold" grpId="0" nodeType="withEffect">
                                  <p:stCondLst>
                                    <p:cond delay="500"/>
                                  </p:stCondLst>
                                  <p:iterate type="wd">
                                    <p:tmPct val="10000"/>
                                  </p:iterate>
                                  <p:childTnLst>
                                    <p:set>
                                      <p:cBhvr>
                                        <p:cTn id="9" dur="1" fill="hold">
                                          <p:stCondLst>
                                            <p:cond delay="0"/>
                                          </p:stCondLst>
                                        </p:cTn>
                                        <p:tgtEl>
                                          <p:spTgt spid="6147">
                                            <p:txEl>
                                              <p:pRg st="1" end="1"/>
                                            </p:txEl>
                                          </p:spTgt>
                                        </p:tgtEl>
                                        <p:attrNameLst>
                                          <p:attrName>style.visibility</p:attrName>
                                        </p:attrNameLst>
                                      </p:cBhvr>
                                      <p:to>
                                        <p:strVal val="visible"/>
                                      </p:to>
                                    </p:set>
                                    <p:animEffect transition="in" filter="fade">
                                      <p:cBhvr>
                                        <p:cTn id="10" dur="1000"/>
                                        <p:tgtEl>
                                          <p:spTgt spid="61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14000">
              <a:srgbClr val="99FF99"/>
            </a:gs>
            <a:gs pos="28000">
              <a:schemeClr val="bg1"/>
            </a:gs>
          </a:gsLst>
          <a:lin ang="5400000" scaled="1"/>
          <a:tileRect/>
        </a:gradFill>
        <a:effectLst/>
      </p:bgPr>
    </p:bg>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srcRect/>
          <a:stretch>
            <a:fillRect/>
          </a:stretch>
        </p:blipFill>
        <p:spPr bwMode="auto">
          <a:xfrm>
            <a:off x="142844" y="6072206"/>
            <a:ext cx="2786082" cy="656640"/>
          </a:xfrm>
          <a:prstGeom prst="rect">
            <a:avLst/>
          </a:prstGeom>
          <a:noFill/>
          <a:ln w="9525">
            <a:noFill/>
            <a:miter lim="800000"/>
            <a:headEnd/>
            <a:tailEnd/>
          </a:ln>
          <a:effectLst/>
        </p:spPr>
      </p:pic>
      <p:grpSp>
        <p:nvGrpSpPr>
          <p:cNvPr id="2" name="Group 4"/>
          <p:cNvGrpSpPr/>
          <p:nvPr/>
        </p:nvGrpSpPr>
        <p:grpSpPr>
          <a:xfrm>
            <a:off x="7929586" y="0"/>
            <a:ext cx="1000132" cy="6715148"/>
            <a:chOff x="-142908" y="0"/>
            <a:chExt cx="1000132" cy="6286520"/>
          </a:xfrm>
        </p:grpSpPr>
        <p:sp>
          <p:nvSpPr>
            <p:cNvPr id="6" name="Rectangle 5"/>
            <p:cNvSpPr/>
            <p:nvPr/>
          </p:nvSpPr>
          <p:spPr>
            <a:xfrm>
              <a:off x="142844" y="0"/>
              <a:ext cx="714380" cy="6286520"/>
            </a:xfrm>
            <a:prstGeom prst="rect">
              <a:avLst/>
            </a:prstGeom>
            <a:solidFill>
              <a:schemeClr val="bg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sp>
          <p:nvSpPr>
            <p:cNvPr id="7" name="Rectangle 6"/>
            <p:cNvSpPr/>
            <p:nvPr/>
          </p:nvSpPr>
          <p:spPr>
            <a:xfrm>
              <a:off x="-142908" y="0"/>
              <a:ext cx="214314" cy="4786346"/>
            </a:xfrm>
            <a:prstGeom prst="rect">
              <a:avLst/>
            </a:prstGeom>
            <a:solidFill>
              <a:schemeClr val="bg2">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grpSp>
      <p:sp>
        <p:nvSpPr>
          <p:cNvPr id="7171" name="Rectangle 3"/>
          <p:cNvSpPr>
            <a:spLocks noGrp="1" noChangeArrowheads="1"/>
          </p:cNvSpPr>
          <p:nvPr>
            <p:ph type="body" idx="1"/>
          </p:nvPr>
        </p:nvSpPr>
        <p:spPr>
          <a:xfrm>
            <a:off x="357158" y="-24"/>
            <a:ext cx="8429684" cy="1092190"/>
          </a:xfrm>
        </p:spPr>
        <p:txBody>
          <a:bodyPr/>
          <a:lstStyle/>
          <a:p>
            <a:pPr algn="ctr">
              <a:buFontTx/>
              <a:buNone/>
            </a:pPr>
            <a:r>
              <a:rPr lang="en-GB" sz="8000" b="1" spc="-150" dirty="0" smtClean="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Credits</a:t>
            </a:r>
            <a:endPar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endParaRPr>
          </a:p>
        </p:txBody>
      </p:sp>
      <p:sp>
        <p:nvSpPr>
          <p:cNvPr id="8" name="Rectangle 3"/>
          <p:cNvSpPr txBox="1">
            <a:spLocks noChangeArrowheads="1"/>
          </p:cNvSpPr>
          <p:nvPr/>
        </p:nvSpPr>
        <p:spPr bwMode="auto">
          <a:xfrm>
            <a:off x="285720" y="5000636"/>
            <a:ext cx="8572560" cy="728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lgn="ctr">
              <a:spcBef>
                <a:spcPts val="0"/>
              </a:spcBef>
            </a:pPr>
            <a:r>
              <a:rPr kumimoji="0" lang="en-GB" sz="2000" b="1" i="0" u="none" strike="noStrike" kern="0" cap="none" spc="0" normalizeH="0" baseline="0" noProof="0" dirty="0" smtClean="0">
                <a:ln w="6350">
                  <a:solidFill>
                    <a:schemeClr val="bg1"/>
                  </a:solidFill>
                </a:ln>
                <a:solidFill>
                  <a:schemeClr val="tx1"/>
                </a:solidFill>
                <a:effectLst/>
                <a:uLnTx/>
                <a:uFillTx/>
                <a:latin typeface="+mn-lt"/>
                <a:ea typeface="+mn-ea"/>
                <a:cs typeface="+mn-cs"/>
              </a:rPr>
              <a:t>Image of flooded London taken from the film 'Flood‘, produced by Power (</a:t>
            </a:r>
            <a:r>
              <a:rPr lang="en-GB" sz="2000" b="1" kern="0" dirty="0" smtClean="0">
                <a:ln w="6350">
                  <a:solidFill>
                    <a:schemeClr val="bg1"/>
                  </a:solidFill>
                </a:ln>
                <a:solidFill>
                  <a:schemeClr val="accent6"/>
                </a:solidFill>
                <a:hlinkClick r:id="rId4"/>
              </a:rPr>
              <a:t>www.powcorp.com</a:t>
            </a:r>
            <a:r>
              <a:rPr lang="en-GB" sz="2000" b="1" kern="0" dirty="0" smtClean="0">
                <a:ln w="6350">
                  <a:solidFill>
                    <a:schemeClr val="bg1"/>
                  </a:solidFill>
                </a:ln>
                <a:solidFill>
                  <a:schemeClr val="accent6"/>
                </a:solidFill>
              </a:rPr>
              <a:t>) </a:t>
            </a:r>
            <a:r>
              <a:rPr kumimoji="0" lang="en-GB" sz="2000" b="1" i="0" u="none" strike="noStrike" kern="0" cap="none" spc="0" normalizeH="0" baseline="0" noProof="0" dirty="0" smtClean="0">
                <a:ln w="6350">
                  <a:solidFill>
                    <a:schemeClr val="bg1"/>
                  </a:solidFill>
                </a:ln>
                <a:solidFill>
                  <a:schemeClr val="tx1"/>
                </a:solidFill>
                <a:effectLst/>
                <a:uLnTx/>
                <a:uFillTx/>
                <a:latin typeface="+mn-lt"/>
                <a:ea typeface="+mn-ea"/>
                <a:cs typeface="+mn-cs"/>
              </a:rPr>
              <a:t>and used with permission</a:t>
            </a:r>
            <a:r>
              <a:rPr kumimoji="0" lang="en-GB" sz="2000" b="1" i="0" u="none" strike="noStrike" kern="0" cap="none" spc="0" normalizeH="0" baseline="0" noProof="0" dirty="0" smtClean="0">
                <a:ln>
                  <a:noFill/>
                </a:ln>
                <a:solidFill>
                  <a:schemeClr val="tx1"/>
                </a:solidFill>
                <a:effectLst/>
                <a:uLnTx/>
                <a:uFillTx/>
                <a:latin typeface="+mn-lt"/>
                <a:ea typeface="+mn-ea"/>
                <a:cs typeface="+mn-cs"/>
              </a:rPr>
              <a:t>.</a:t>
            </a:r>
            <a:endParaRPr kumimoji="0" lang="en-GB" sz="2000" b="1" i="1" u="none" strike="noStrike" kern="0" cap="none" spc="0" normalizeH="0" baseline="0" noProof="0" dirty="0" smtClean="0">
              <a:ln>
                <a:noFill/>
              </a:ln>
              <a:solidFill>
                <a:schemeClr val="tx1"/>
              </a:solidFill>
              <a:effectLst/>
              <a:uLnTx/>
              <a:uFillTx/>
              <a:latin typeface="+mn-lt"/>
              <a:ea typeface="+mn-ea"/>
              <a:cs typeface="+mn-cs"/>
            </a:endParaRPr>
          </a:p>
        </p:txBody>
      </p:sp>
      <p:pic>
        <p:nvPicPr>
          <p:cNvPr id="9" name="Picture 5" descr="London in flood cropped"/>
          <p:cNvPicPr>
            <a:picLocks noChangeAspect="1" noChangeArrowheads="1"/>
          </p:cNvPicPr>
          <p:nvPr/>
        </p:nvPicPr>
        <p:blipFill>
          <a:blip r:embed="rId5"/>
          <a:stretch>
            <a:fillRect/>
          </a:stretch>
        </p:blipFill>
        <p:spPr bwMode="auto">
          <a:xfrm>
            <a:off x="1262039" y="1500174"/>
            <a:ext cx="3524275" cy="2643206"/>
          </a:xfrm>
          <a:prstGeom prst="rect">
            <a:avLst/>
          </a:prstGeom>
          <a:noFill/>
          <a:ln w="38100">
            <a:solidFill>
              <a:schemeClr val="bg1"/>
            </a:solidFill>
          </a:ln>
          <a:effectLst>
            <a:outerShdw blurRad="50800" dist="38100" dir="2700000" algn="tl" rotWithShape="0">
              <a:prstClr val="black">
                <a:alpha val="40000"/>
              </a:prstClr>
            </a:outerShdw>
          </a:effectLst>
        </p:spPr>
      </p:pic>
      <p:sp>
        <p:nvSpPr>
          <p:cNvPr id="12" name="Rectangle 3"/>
          <p:cNvSpPr txBox="1">
            <a:spLocks noChangeArrowheads="1"/>
          </p:cNvSpPr>
          <p:nvPr/>
        </p:nvSpPr>
        <p:spPr bwMode="auto">
          <a:xfrm>
            <a:off x="285720" y="5000636"/>
            <a:ext cx="8572560" cy="71438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GB" sz="2000" b="1" u="none" strike="noStrike" kern="0" cap="none" spc="0" normalizeH="0" baseline="0" noProof="0" dirty="0" smtClean="0">
                <a:ln w="6350">
                  <a:solidFill>
                    <a:schemeClr val="bg1"/>
                  </a:solidFill>
                </a:ln>
                <a:solidFill>
                  <a:schemeClr val="tx1"/>
                </a:solidFill>
                <a:effectLst/>
                <a:uLnTx/>
                <a:uFillTx/>
                <a:latin typeface="+mn-lt"/>
                <a:ea typeface="+mn-ea"/>
                <a:cs typeface="+mn-cs"/>
              </a:rPr>
              <a:t>Hurricane Katrina Satellite Image - NASA (material from NASA is not protected by copyright </a:t>
            </a:r>
            <a:r>
              <a:rPr kumimoji="0" lang="en-GB" sz="2000" b="1" i="1" u="none" strike="noStrike" kern="0" cap="none" spc="0" normalizeH="0" baseline="0" noProof="0" dirty="0" smtClean="0">
                <a:ln w="6350">
                  <a:solidFill>
                    <a:schemeClr val="bg1"/>
                  </a:solidFill>
                </a:ln>
                <a:solidFill>
                  <a:schemeClr val="tx1"/>
                </a:solidFill>
                <a:effectLst/>
                <a:uLnTx/>
                <a:uFillTx/>
                <a:latin typeface="+mn-lt"/>
                <a:ea typeface="+mn-ea"/>
                <a:cs typeface="+mn-cs"/>
              </a:rPr>
              <a:t>unless noted).</a:t>
            </a:r>
          </a:p>
        </p:txBody>
      </p:sp>
      <p:pic>
        <p:nvPicPr>
          <p:cNvPr id="10" name="Picture 9" descr="Hurricane Katrina August 28 2005 NASA Non Copyright SMALL.jpg"/>
          <p:cNvPicPr>
            <a:picLocks noChangeAspect="1"/>
          </p:cNvPicPr>
          <p:nvPr/>
        </p:nvPicPr>
        <p:blipFill>
          <a:blip r:embed="rId6"/>
          <a:srcRect t="18898" r="3170" b="23622"/>
          <a:stretch>
            <a:fillRect/>
          </a:stretch>
        </p:blipFill>
        <p:spPr>
          <a:xfrm>
            <a:off x="4286248" y="1928802"/>
            <a:ext cx="3524152" cy="2646394"/>
          </a:xfrm>
          <a:prstGeom prst="rect">
            <a:avLst/>
          </a:prstGeom>
          <a:ln w="38100">
            <a:solidFill>
              <a:schemeClr val="bg1"/>
            </a:solidFill>
          </a:ln>
          <a:effectLst>
            <a:outerShdw blurRad="50800" dist="38100" dir="2700000" algn="tl" rotWithShape="0">
              <a:prstClr val="black">
                <a:alpha val="40000"/>
              </a:prstClr>
            </a:outerShdw>
          </a:effectLst>
        </p:spPr>
      </p:pic>
    </p:spTree>
  </p:cSld>
  <p:clrMapOvr>
    <a:masterClrMapping/>
  </p:clrMapOvr>
  <p:transition spd="slow" advClick="0" advTm="1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2000"/>
                                        <p:tgtEl>
                                          <p:spTgt spid="7171">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0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0"/>
                                        <p:tgtEl>
                                          <p:spTgt spid="8"/>
                                        </p:tgtEl>
                                      </p:cBhvr>
                                    </p:animEffect>
                                  </p:childTnLst>
                                </p:cTn>
                              </p:par>
                            </p:childTnLst>
                          </p:cTn>
                        </p:par>
                        <p:par>
                          <p:cTn id="19" fill="hold">
                            <p:stCondLst>
                              <p:cond delay="4000"/>
                            </p:stCondLst>
                            <p:childTnLst>
                              <p:par>
                                <p:cTn id="20" presetID="10" presetClass="exit" presetSubtype="0" fill="hold" grpId="1" nodeType="afterEffect">
                                  <p:stCondLst>
                                    <p:cond delay="250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par>
                          <p:cTn id="23" fill="hold">
                            <p:stCondLst>
                              <p:cond delay="7000"/>
                            </p:stCondLst>
                            <p:childTnLst>
                              <p:par>
                                <p:cTn id="24" presetID="10"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2000"/>
                                        <p:tgtEl>
                                          <p:spTgt spid="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8" grpId="0"/>
      <p:bldP spid="8" grpId="1"/>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14000">
              <a:srgbClr val="99FF99"/>
            </a:gs>
            <a:gs pos="28000">
              <a:schemeClr val="bg1"/>
            </a:gs>
          </a:gsLst>
          <a:lin ang="5400000" scaled="1"/>
          <a:tileRect/>
        </a:gradFill>
        <a:effectLst/>
      </p:bgPr>
    </p:bg>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srcRect/>
          <a:stretch>
            <a:fillRect/>
          </a:stretch>
        </p:blipFill>
        <p:spPr bwMode="auto">
          <a:xfrm>
            <a:off x="142844" y="6072206"/>
            <a:ext cx="2786082" cy="656640"/>
          </a:xfrm>
          <a:prstGeom prst="rect">
            <a:avLst/>
          </a:prstGeom>
          <a:noFill/>
          <a:ln w="9525">
            <a:noFill/>
            <a:miter lim="800000"/>
            <a:headEnd/>
            <a:tailEnd/>
          </a:ln>
          <a:effectLst/>
        </p:spPr>
      </p:pic>
      <p:grpSp>
        <p:nvGrpSpPr>
          <p:cNvPr id="2" name="Group 4"/>
          <p:cNvGrpSpPr/>
          <p:nvPr/>
        </p:nvGrpSpPr>
        <p:grpSpPr>
          <a:xfrm>
            <a:off x="7929586" y="0"/>
            <a:ext cx="1000132" cy="6715148"/>
            <a:chOff x="-142908" y="0"/>
            <a:chExt cx="1000132" cy="6286520"/>
          </a:xfrm>
        </p:grpSpPr>
        <p:sp>
          <p:nvSpPr>
            <p:cNvPr id="6" name="Rectangle 5"/>
            <p:cNvSpPr/>
            <p:nvPr/>
          </p:nvSpPr>
          <p:spPr>
            <a:xfrm>
              <a:off x="142844" y="0"/>
              <a:ext cx="714380" cy="6286520"/>
            </a:xfrm>
            <a:prstGeom prst="rect">
              <a:avLst/>
            </a:prstGeom>
            <a:solidFill>
              <a:schemeClr val="bg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sp>
          <p:nvSpPr>
            <p:cNvPr id="7" name="Rectangle 6"/>
            <p:cNvSpPr/>
            <p:nvPr/>
          </p:nvSpPr>
          <p:spPr>
            <a:xfrm>
              <a:off x="-142908" y="0"/>
              <a:ext cx="214314" cy="4786346"/>
            </a:xfrm>
            <a:prstGeom prst="rect">
              <a:avLst/>
            </a:prstGeom>
            <a:solidFill>
              <a:schemeClr val="bg2">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GB" kern="1200">
                <a:solidFill>
                  <a:srgbClr val="FFFFFF"/>
                </a:solidFill>
                <a:latin typeface="Arial"/>
                <a:ea typeface="+mn-ea"/>
                <a:cs typeface="+mn-cs"/>
              </a:endParaRPr>
            </a:p>
          </p:txBody>
        </p:sp>
      </p:grpSp>
      <p:sp>
        <p:nvSpPr>
          <p:cNvPr id="7171" name="Rectangle 3"/>
          <p:cNvSpPr>
            <a:spLocks noGrp="1" noChangeArrowheads="1"/>
          </p:cNvSpPr>
          <p:nvPr>
            <p:ph type="body" idx="1"/>
          </p:nvPr>
        </p:nvSpPr>
        <p:spPr>
          <a:xfrm>
            <a:off x="357158" y="-24"/>
            <a:ext cx="8429684" cy="1092190"/>
          </a:xfrm>
        </p:spPr>
        <p:txBody>
          <a:bodyPr/>
          <a:lstStyle/>
          <a:p>
            <a:pPr algn="ctr">
              <a:buFontTx/>
              <a:buNone/>
            </a:pPr>
            <a:r>
              <a:rPr lang="en-GB" sz="8000" b="1" spc="-150" dirty="0" smtClean="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Credits</a:t>
            </a:r>
            <a:endPar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endParaRPr>
          </a:p>
        </p:txBody>
      </p:sp>
      <p:sp>
        <p:nvSpPr>
          <p:cNvPr id="8" name="Rectangle 3"/>
          <p:cNvSpPr txBox="1">
            <a:spLocks noChangeArrowheads="1"/>
          </p:cNvSpPr>
          <p:nvPr/>
        </p:nvSpPr>
        <p:spPr bwMode="auto">
          <a:xfrm>
            <a:off x="285720" y="5072074"/>
            <a:ext cx="8572560" cy="728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algn="ctr"/>
            <a:r>
              <a:rPr lang="en-GB" sz="2000" b="1" dirty="0" smtClean="0">
                <a:ln w="6350">
                  <a:solidFill>
                    <a:schemeClr val="bg1"/>
                  </a:solidFill>
                </a:ln>
                <a:solidFill>
                  <a:srgbClr val="000000"/>
                </a:solidFill>
              </a:rPr>
              <a:t>All other images </a:t>
            </a:r>
            <a:r>
              <a:rPr lang="en-GB" sz="2000" b="1" dirty="0" smtClean="0">
                <a:ln w="6350">
                  <a:solidFill>
                    <a:schemeClr val="bg1"/>
                  </a:solidFill>
                </a:ln>
              </a:rPr>
              <a:t>©</a:t>
            </a:r>
            <a:r>
              <a:rPr lang="en-GB" sz="2000" b="1" dirty="0" err="1" smtClean="0">
                <a:ln w="6350">
                  <a:solidFill>
                    <a:schemeClr val="bg1"/>
                  </a:solidFill>
                </a:ln>
                <a:solidFill>
                  <a:srgbClr val="000000"/>
                </a:solidFill>
              </a:rPr>
              <a:t>istockphoto</a:t>
            </a:r>
            <a:r>
              <a:rPr lang="en-GB" sz="2000" b="1" dirty="0" smtClean="0">
                <a:ln w="6350">
                  <a:solidFill>
                    <a:schemeClr val="bg1"/>
                  </a:solidFill>
                </a:ln>
                <a:solidFill>
                  <a:srgbClr val="000000"/>
                </a:solidFill>
              </a:rPr>
              <a:t> and licensed from </a:t>
            </a:r>
            <a:r>
              <a:rPr lang="en-GB" sz="2000" b="1" u="sng" dirty="0" smtClean="0">
                <a:ln w="6350">
                  <a:solidFill>
                    <a:schemeClr val="bg1"/>
                  </a:solidFill>
                </a:ln>
                <a:solidFill>
                  <a:srgbClr val="2D2D8A"/>
                </a:solidFill>
                <a:hlinkClick r:id="rId4"/>
              </a:rPr>
              <a:t>www.istockphoto.com</a:t>
            </a:r>
            <a:r>
              <a:rPr lang="en-GB" sz="2000" b="1" dirty="0" smtClean="0">
                <a:ln w="6350">
                  <a:solidFill>
                    <a:schemeClr val="bg1"/>
                  </a:solidFill>
                </a:ln>
              </a:rPr>
              <a:t>.</a:t>
            </a:r>
            <a:endParaRPr lang="en-GB" sz="2000" b="1" dirty="0">
              <a:ln w="6350">
                <a:solidFill>
                  <a:schemeClr val="bg1"/>
                </a:solidFill>
              </a:ln>
            </a:endParaRPr>
          </a:p>
        </p:txBody>
      </p:sp>
      <p:pic>
        <p:nvPicPr>
          <p:cNvPr id="10" name="Picture 9" descr="Hurricane Katrina August 28 2005 NASA Non Copyright SMALL.jpg"/>
          <p:cNvPicPr>
            <a:picLocks noChangeAspect="1"/>
          </p:cNvPicPr>
          <p:nvPr/>
        </p:nvPicPr>
        <p:blipFill>
          <a:blip r:embed="rId5"/>
          <a:stretch>
            <a:fillRect/>
          </a:stretch>
        </p:blipFill>
        <p:spPr>
          <a:xfrm>
            <a:off x="214282" y="1428736"/>
            <a:ext cx="2646394" cy="2646394"/>
          </a:xfrm>
          <a:prstGeom prst="rect">
            <a:avLst/>
          </a:prstGeom>
          <a:ln w="38100">
            <a:solidFill>
              <a:schemeClr val="bg1"/>
            </a:solidFill>
          </a:ln>
          <a:effectLst>
            <a:outerShdw blurRad="50800" dist="38100" dir="2700000" algn="tl" rotWithShape="0">
              <a:prstClr val="black">
                <a:alpha val="40000"/>
              </a:prstClr>
            </a:outerShdw>
          </a:effectLst>
        </p:spPr>
      </p:pic>
      <p:pic>
        <p:nvPicPr>
          <p:cNvPr id="9" name="Picture 5" descr="London in flood cropped"/>
          <p:cNvPicPr>
            <a:picLocks noChangeAspect="1" noChangeArrowheads="1"/>
          </p:cNvPicPr>
          <p:nvPr/>
        </p:nvPicPr>
        <p:blipFill>
          <a:blip r:embed="rId6"/>
          <a:stretch>
            <a:fillRect/>
          </a:stretch>
        </p:blipFill>
        <p:spPr bwMode="auto">
          <a:xfrm>
            <a:off x="2214546" y="2143116"/>
            <a:ext cx="2643206" cy="2643206"/>
          </a:xfrm>
          <a:prstGeom prst="rect">
            <a:avLst/>
          </a:prstGeom>
          <a:noFill/>
          <a:ln w="38100">
            <a:solidFill>
              <a:schemeClr val="bg1"/>
            </a:solidFill>
          </a:ln>
          <a:effectLst>
            <a:outerShdw blurRad="50800" dist="38100" dir="2700000" algn="tl" rotWithShape="0">
              <a:prstClr val="black">
                <a:alpha val="40000"/>
              </a:prstClr>
            </a:outerShdw>
          </a:effectLst>
        </p:spPr>
      </p:pic>
      <p:sp>
        <p:nvSpPr>
          <p:cNvPr id="12" name="Rectangle 3"/>
          <p:cNvSpPr txBox="1">
            <a:spLocks noChangeArrowheads="1"/>
          </p:cNvSpPr>
          <p:nvPr/>
        </p:nvSpPr>
        <p:spPr bwMode="auto">
          <a:xfrm>
            <a:off x="285720" y="5207812"/>
            <a:ext cx="8572560" cy="71438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algn="ctr"/>
            <a:r>
              <a:rPr lang="en-GB" sz="2000" b="1" dirty="0" smtClean="0">
                <a:ln w="6350">
                  <a:solidFill>
                    <a:schemeClr val="bg1"/>
                  </a:solidFill>
                </a:ln>
                <a:solidFill>
                  <a:srgbClr val="000000"/>
                </a:solidFill>
              </a:rPr>
              <a:t>Images are for illustration purposes only.</a:t>
            </a:r>
          </a:p>
        </p:txBody>
      </p:sp>
      <p:sp>
        <p:nvSpPr>
          <p:cNvPr id="17" name="Rectangle 3"/>
          <p:cNvSpPr txBox="1">
            <a:spLocks noChangeArrowheads="1"/>
          </p:cNvSpPr>
          <p:nvPr/>
        </p:nvSpPr>
        <p:spPr bwMode="auto">
          <a:xfrm>
            <a:off x="285720" y="5200674"/>
            <a:ext cx="8572560" cy="7286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algn="ctr"/>
            <a:r>
              <a:rPr lang="en-GB" sz="2000" b="1" dirty="0" smtClean="0">
                <a:ln w="6350">
                  <a:solidFill>
                    <a:schemeClr val="bg1"/>
                  </a:solidFill>
                </a:ln>
                <a:solidFill>
                  <a:srgbClr val="000000"/>
                </a:solidFill>
              </a:rPr>
              <a:t>Music – Astro Navigator</a:t>
            </a:r>
          </a:p>
        </p:txBody>
      </p:sp>
      <p:pic>
        <p:nvPicPr>
          <p:cNvPr id="18" name="Picture 17" descr="Hurricane Katrina August 28 2005 NASA Non Copyright SMALL.jpg"/>
          <p:cNvPicPr>
            <a:picLocks noChangeAspect="1"/>
          </p:cNvPicPr>
          <p:nvPr/>
        </p:nvPicPr>
        <p:blipFill>
          <a:blip r:embed="rId7"/>
          <a:stretch>
            <a:fillRect/>
          </a:stretch>
        </p:blipFill>
        <p:spPr>
          <a:xfrm>
            <a:off x="4214810" y="1428736"/>
            <a:ext cx="2646394" cy="2646394"/>
          </a:xfrm>
          <a:prstGeom prst="rect">
            <a:avLst/>
          </a:prstGeom>
          <a:ln w="38100">
            <a:solidFill>
              <a:schemeClr val="bg1"/>
            </a:solidFill>
          </a:ln>
          <a:effectLst>
            <a:outerShdw blurRad="50800" dist="38100" dir="2700000" algn="tl" rotWithShape="0">
              <a:prstClr val="black">
                <a:alpha val="40000"/>
              </a:prstClr>
            </a:outerShdw>
          </a:effectLst>
        </p:spPr>
      </p:pic>
      <p:pic>
        <p:nvPicPr>
          <p:cNvPr id="20" name="Picture 5" descr="London in flood cropped"/>
          <p:cNvPicPr>
            <a:picLocks noChangeAspect="1" noChangeArrowheads="1"/>
          </p:cNvPicPr>
          <p:nvPr/>
        </p:nvPicPr>
        <p:blipFill>
          <a:blip r:embed="rId8"/>
          <a:stretch>
            <a:fillRect/>
          </a:stretch>
        </p:blipFill>
        <p:spPr bwMode="auto">
          <a:xfrm>
            <a:off x="6215074" y="2143116"/>
            <a:ext cx="2643206" cy="2643206"/>
          </a:xfrm>
          <a:prstGeom prst="rect">
            <a:avLst/>
          </a:prstGeom>
          <a:noFill/>
          <a:ln w="38100">
            <a:solidFill>
              <a:schemeClr val="bg1"/>
            </a:solidFill>
          </a:ln>
          <a:effectLst>
            <a:outerShdw blurRad="50800" dist="38100" dir="2700000" algn="tl" rotWithShape="0">
              <a:prstClr val="black">
                <a:alpha val="40000"/>
              </a:prstClr>
            </a:outerShdw>
          </a:effectLst>
        </p:spPr>
      </p:pic>
      <p:sp>
        <p:nvSpPr>
          <p:cNvPr id="21" name="Rectangle 3"/>
          <p:cNvSpPr txBox="1">
            <a:spLocks noChangeArrowheads="1"/>
          </p:cNvSpPr>
          <p:nvPr/>
        </p:nvSpPr>
        <p:spPr bwMode="auto">
          <a:xfrm>
            <a:off x="285720" y="5207812"/>
            <a:ext cx="8572560" cy="43576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algn="ctr"/>
            <a:r>
              <a:rPr lang="en-GB" sz="2000" b="1" dirty="0" smtClean="0">
                <a:ln w="6350">
                  <a:solidFill>
                    <a:schemeClr val="bg1"/>
                  </a:solidFill>
                </a:ln>
                <a:solidFill>
                  <a:srgbClr val="000000"/>
                </a:solidFill>
              </a:rPr>
              <a:t>Composer Bjorn Lynne © </a:t>
            </a:r>
            <a:r>
              <a:rPr lang="en-GB" sz="2000" b="1" dirty="0" smtClean="0">
                <a:ln w="6350">
                  <a:solidFill>
                    <a:schemeClr val="bg1"/>
                  </a:solidFill>
                </a:ln>
                <a:solidFill>
                  <a:srgbClr val="000000"/>
                </a:solidFill>
                <a:hlinkClick r:id="rId9"/>
              </a:rPr>
              <a:t>www.shockwave-sound.com</a:t>
            </a:r>
            <a:endParaRPr lang="en-GB" sz="2000" b="1" dirty="0" smtClean="0">
              <a:ln w="6350">
                <a:solidFill>
                  <a:schemeClr val="bg1"/>
                </a:solidFill>
              </a:ln>
              <a:solidFill>
                <a:srgbClr val="000000"/>
              </a:solidFill>
            </a:endParaRPr>
          </a:p>
        </p:txBody>
      </p:sp>
    </p:spTree>
  </p:cSld>
  <p:clrMapOvr>
    <a:masterClrMapping/>
  </p:clrMapOvr>
  <p:transition spd="slow" advClick="0" advTm="1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childTnLst>
                          </p:cTn>
                        </p:par>
                        <p:par>
                          <p:cTn id="11" fill="hold">
                            <p:stCondLst>
                              <p:cond delay="2000"/>
                            </p:stCondLst>
                            <p:childTnLst>
                              <p:par>
                                <p:cTn id="12" presetID="10" presetClass="exit" presetSubtype="0" fill="hold" grpId="1" nodeType="afterEffect">
                                  <p:stCondLst>
                                    <p:cond delay="1500"/>
                                  </p:stCondLst>
                                  <p:childTnLst>
                                    <p:animEffect transition="out" filter="fade">
                                      <p:cBhvr>
                                        <p:cTn id="13" dur="500"/>
                                        <p:tgtEl>
                                          <p:spTgt spid="8"/>
                                        </p:tgtEl>
                                      </p:cBhvr>
                                    </p:animEffect>
                                    <p:set>
                                      <p:cBhvr>
                                        <p:cTn id="14" dur="1" fill="hold">
                                          <p:stCondLst>
                                            <p:cond delay="499"/>
                                          </p:stCondLst>
                                        </p:cTn>
                                        <p:tgtEl>
                                          <p:spTgt spid="8"/>
                                        </p:tgtEl>
                                        <p:attrNameLst>
                                          <p:attrName>style.visibility</p:attrName>
                                        </p:attrNameLst>
                                      </p:cBhvr>
                                      <p:to>
                                        <p:strVal val="hidden"/>
                                      </p:to>
                                    </p:set>
                                  </p:childTnLst>
                                </p:cTn>
                              </p:par>
                              <p:par>
                                <p:cTn id="15" presetID="10" presetClass="entr" presetSubtype="0" fill="hold" grpId="0" nodeType="withEffect">
                                  <p:stCondLst>
                                    <p:cond delay="1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000"/>
                                        <p:tgtEl>
                                          <p:spTgt spid="12"/>
                                        </p:tgtEl>
                                      </p:cBhvr>
                                    </p:animEffect>
                                  </p:childTnLst>
                                </p:cTn>
                              </p:par>
                              <p:par>
                                <p:cTn id="18" presetID="10" presetClass="entr" presetSubtype="0" fill="hold" nodeType="withEffect">
                                  <p:stCondLst>
                                    <p:cond delay="1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2000"/>
                                        <p:tgtEl>
                                          <p:spTgt spid="9"/>
                                        </p:tgtEl>
                                      </p:cBhvr>
                                    </p:animEffect>
                                  </p:childTnLst>
                                </p:cTn>
                              </p:par>
                            </p:childTnLst>
                          </p:cTn>
                        </p:par>
                        <p:par>
                          <p:cTn id="21" fill="hold">
                            <p:stCondLst>
                              <p:cond delay="5500"/>
                            </p:stCondLst>
                            <p:childTnLst>
                              <p:par>
                                <p:cTn id="22" presetID="10" presetClass="exit" presetSubtype="0" fill="hold" grpId="1" nodeType="afterEffect">
                                  <p:stCondLst>
                                    <p:cond delay="1500"/>
                                  </p:stCondLst>
                                  <p:childTnLst>
                                    <p:animEffect transition="out" filter="fade">
                                      <p:cBhvr>
                                        <p:cTn id="23" dur="500"/>
                                        <p:tgtEl>
                                          <p:spTgt spid="12"/>
                                        </p:tgtEl>
                                      </p:cBhvr>
                                    </p:animEffect>
                                    <p:set>
                                      <p:cBhvr>
                                        <p:cTn id="24" dur="1" fill="hold">
                                          <p:stCondLst>
                                            <p:cond delay="499"/>
                                          </p:stCondLst>
                                        </p:cTn>
                                        <p:tgtEl>
                                          <p:spTgt spid="12"/>
                                        </p:tgtEl>
                                        <p:attrNameLst>
                                          <p:attrName>style.visibility</p:attrName>
                                        </p:attrNameLst>
                                      </p:cBhvr>
                                      <p:to>
                                        <p:strVal val="hidden"/>
                                      </p:to>
                                    </p:set>
                                  </p:childTnLst>
                                </p:cTn>
                              </p:par>
                              <p:par>
                                <p:cTn id="25" presetID="10" presetClass="entr" presetSubtype="0" fill="hold" nodeType="withEffect">
                                  <p:stCondLst>
                                    <p:cond delay="15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2000"/>
                                        <p:tgtEl>
                                          <p:spTgt spid="18"/>
                                        </p:tgtEl>
                                      </p:cBhvr>
                                    </p:animEffect>
                                  </p:childTnLst>
                                </p:cTn>
                              </p:par>
                              <p:par>
                                <p:cTn id="28" presetID="10" presetClass="entr" presetSubtype="0" fill="hold" grpId="0" nodeType="withEffect">
                                  <p:stCondLst>
                                    <p:cond delay="150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2000"/>
                                        <p:tgtEl>
                                          <p:spTgt spid="17"/>
                                        </p:tgtEl>
                                      </p:cBhvr>
                                    </p:animEffect>
                                  </p:childTnLst>
                                </p:cTn>
                              </p:par>
                            </p:childTnLst>
                          </p:cTn>
                        </p:par>
                        <p:par>
                          <p:cTn id="31" fill="hold">
                            <p:stCondLst>
                              <p:cond delay="9000"/>
                            </p:stCondLst>
                            <p:childTnLst>
                              <p:par>
                                <p:cTn id="32" presetID="10" presetClass="exit" presetSubtype="0" fill="hold" grpId="1" nodeType="afterEffect">
                                  <p:stCondLst>
                                    <p:cond delay="1500"/>
                                  </p:stCondLst>
                                  <p:childTnLst>
                                    <p:animEffect transition="out" filter="fade">
                                      <p:cBhvr>
                                        <p:cTn id="33" dur="500"/>
                                        <p:tgtEl>
                                          <p:spTgt spid="17"/>
                                        </p:tgtEl>
                                      </p:cBhvr>
                                    </p:animEffect>
                                    <p:set>
                                      <p:cBhvr>
                                        <p:cTn id="34" dur="1" fill="hold">
                                          <p:stCondLst>
                                            <p:cond delay="499"/>
                                          </p:stCondLst>
                                        </p:cTn>
                                        <p:tgtEl>
                                          <p:spTgt spid="17"/>
                                        </p:tgtEl>
                                        <p:attrNameLst>
                                          <p:attrName>style.visibility</p:attrName>
                                        </p:attrNameLst>
                                      </p:cBhvr>
                                      <p:to>
                                        <p:strVal val="hidden"/>
                                      </p:to>
                                    </p:set>
                                  </p:childTnLst>
                                </p:cTn>
                              </p:par>
                              <p:par>
                                <p:cTn id="35" presetID="10" presetClass="entr" presetSubtype="0" fill="hold" nodeType="withEffect">
                                  <p:stCondLst>
                                    <p:cond delay="1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2000"/>
                                        <p:tgtEl>
                                          <p:spTgt spid="20"/>
                                        </p:tgtEl>
                                      </p:cBhvr>
                                    </p:animEffect>
                                  </p:childTnLst>
                                </p:cTn>
                              </p:par>
                              <p:par>
                                <p:cTn id="38" presetID="10" presetClass="entr" presetSubtype="0" fill="hold" grpId="0" nodeType="withEffect">
                                  <p:stCondLst>
                                    <p:cond delay="15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P spid="12" grpId="0"/>
      <p:bldP spid="12" grpId="1"/>
      <p:bldP spid="17" grpId="0"/>
      <p:bldP spid="17" grpId="1"/>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1" name="Picture 7" descr="The glacier family"/>
          <p:cNvPicPr>
            <a:picLocks noChangeAspect="1" noChangeArrowheads="1"/>
          </p:cNvPicPr>
          <p:nvPr/>
        </p:nvPicPr>
        <p:blipFill>
          <a:blip r:embed="rId3"/>
          <a:stretch>
            <a:fillRect/>
          </a:stretch>
        </p:blipFill>
        <p:spPr bwMode="auto">
          <a:xfrm>
            <a:off x="11" y="8"/>
            <a:ext cx="9143989" cy="6857991"/>
          </a:xfrm>
          <a:prstGeom prst="rect">
            <a:avLst/>
          </a:prstGeom>
          <a:noFill/>
        </p:spPr>
      </p:pic>
      <p:sp>
        <p:nvSpPr>
          <p:cNvPr id="6147" name="Rectangle 3"/>
          <p:cNvSpPr>
            <a:spLocks noGrp="1" noChangeArrowheads="1"/>
          </p:cNvSpPr>
          <p:nvPr>
            <p:ph type="body" idx="1"/>
          </p:nvPr>
        </p:nvSpPr>
        <p:spPr>
          <a:xfrm>
            <a:off x="214282" y="142852"/>
            <a:ext cx="8786874" cy="3929090"/>
          </a:xfrm>
        </p:spPr>
        <p:txBody>
          <a:bodyPr/>
          <a:lstStyle/>
          <a:p>
            <a:pPr marL="0" indent="0" algn="r">
              <a:lnSpc>
                <a:spcPts val="5000"/>
              </a:lnSpc>
              <a:spcBef>
                <a:spcPct val="0"/>
              </a:spcBef>
              <a:buNone/>
            </a:pPr>
            <a:r>
              <a:rPr lang="en-GB" b="1" dirty="0" smtClean="0">
                <a:ln w="15875">
                  <a:solidFill>
                    <a:schemeClr val="accent6">
                      <a:lumMod val="75000"/>
                    </a:schemeClr>
                  </a:solidFill>
                </a:ln>
                <a:solidFill>
                  <a:schemeClr val="bg1"/>
                </a:solidFill>
                <a:effectLst>
                  <a:outerShdw blurRad="38100" dist="38100" dir="2700000" algn="tl">
                    <a:srgbClr val="000000">
                      <a:alpha val="43137"/>
                    </a:srgbClr>
                  </a:outerShdw>
                </a:effectLst>
              </a:rPr>
              <a:t>Produced by</a:t>
            </a:r>
            <a:r>
              <a:rPr lang="en-GB" sz="4800" b="1" dirty="0" smtClean="0">
                <a:ln w="15875">
                  <a:solidFill>
                    <a:schemeClr val="accent6">
                      <a:lumMod val="75000"/>
                    </a:schemeClr>
                  </a:solidFill>
                </a:ln>
                <a:solidFill>
                  <a:schemeClr val="bg1"/>
                </a:solidFill>
                <a:effectLst>
                  <a:outerShdw blurRad="38100" dist="38100" dir="2700000" algn="tl">
                    <a:srgbClr val="000000">
                      <a:alpha val="43137"/>
                    </a:srgbClr>
                  </a:outerShdw>
                </a:effectLst>
              </a:rPr>
              <a:t> Wakefield Metropolitan District Council </a:t>
            </a:r>
            <a:r>
              <a:rPr lang="en-GB" b="1" dirty="0" smtClean="0">
                <a:ln w="15875">
                  <a:solidFill>
                    <a:schemeClr val="accent6">
                      <a:lumMod val="75000"/>
                    </a:schemeClr>
                  </a:solidFill>
                </a:ln>
                <a:solidFill>
                  <a:schemeClr val="bg1"/>
                </a:solidFill>
                <a:effectLst>
                  <a:outerShdw blurRad="38100" dist="38100" dir="2700000" algn="tl">
                    <a:srgbClr val="000000">
                      <a:alpha val="43137"/>
                    </a:srgbClr>
                  </a:outerShdw>
                </a:effectLst>
              </a:rPr>
              <a:t>for the </a:t>
            </a:r>
            <a:r>
              <a:rPr lang="en-GB" sz="4800" b="1" dirty="0" smtClean="0">
                <a:ln w="15875">
                  <a:solidFill>
                    <a:schemeClr val="accent6">
                      <a:lumMod val="75000"/>
                    </a:schemeClr>
                  </a:solidFill>
                </a:ln>
                <a:solidFill>
                  <a:schemeClr val="bg1"/>
                </a:solidFill>
                <a:effectLst>
                  <a:outerShdw blurRad="38100" dist="38100" dir="2700000" algn="tl">
                    <a:srgbClr val="000000">
                      <a:alpha val="43137"/>
                    </a:srgbClr>
                  </a:outerShdw>
                </a:effectLst>
              </a:rPr>
              <a:t>Microsoft Shared Learning Group.</a:t>
            </a:r>
            <a:endParaRPr lang="en-GB" sz="2400" b="1" dirty="0">
              <a:ln w="15875">
                <a:solidFill>
                  <a:schemeClr val="accent6">
                    <a:lumMod val="75000"/>
                  </a:schemeClr>
                </a:solidFill>
              </a:ln>
              <a:solidFill>
                <a:schemeClr val="bg1">
                  <a:lumMod val="75000"/>
                </a:schemeClr>
              </a:solidFill>
              <a:effectLst>
                <a:outerShdw blurRad="38100" dist="38100" dir="2700000" algn="tl">
                  <a:srgbClr val="000000">
                    <a:alpha val="43137"/>
                  </a:srgbClr>
                </a:outerShdw>
              </a:effectLst>
            </a:endParaRPr>
          </a:p>
        </p:txBody>
      </p:sp>
    </p:spTree>
  </p:cSld>
  <p:clrMapOvr>
    <a:masterClrMapping/>
  </p:clrMapOvr>
  <p:transition spd="slow" advClick="0" advTm="1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wd">
                                    <p:tmPct val="10000"/>
                                  </p:iterate>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3000"/>
                                        <p:tgtEl>
                                          <p:spTgt spid="61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Tree>
  </p:cSld>
  <p:clrMapOvr>
    <a:masterClrMapping/>
  </p:clrMapOvr>
  <p:transition advClick="0" advTm="2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14000">
              <a:srgbClr val="99FF99"/>
            </a:gs>
            <a:gs pos="28000">
              <a:schemeClr val="bg1"/>
            </a:gs>
          </a:gsLst>
          <a:lin ang="5400000" scaled="1"/>
          <a:tileRect/>
        </a:gradFill>
        <a:effectLst/>
      </p:bgPr>
    </p:bg>
    <p:spTree>
      <p:nvGrpSpPr>
        <p:cNvPr id="1" name=""/>
        <p:cNvGrpSpPr/>
        <p:nvPr/>
      </p:nvGrpSpPr>
      <p:grpSpPr>
        <a:xfrm>
          <a:off x="0" y="0"/>
          <a:ext cx="0" cy="0"/>
          <a:chOff x="0" y="0"/>
          <a:chExt cx="0" cy="0"/>
        </a:xfrm>
      </p:grpSpPr>
      <p:grpSp>
        <p:nvGrpSpPr>
          <p:cNvPr id="5" name="Group 4"/>
          <p:cNvGrpSpPr/>
          <p:nvPr/>
        </p:nvGrpSpPr>
        <p:grpSpPr>
          <a:xfrm>
            <a:off x="142844" y="0"/>
            <a:ext cx="1000132" cy="6715148"/>
            <a:chOff x="142844" y="0"/>
            <a:chExt cx="1000132" cy="6286520"/>
          </a:xfrm>
        </p:grpSpPr>
        <p:sp>
          <p:nvSpPr>
            <p:cNvPr id="6" name="Rectangle 5"/>
            <p:cNvSpPr/>
            <p:nvPr/>
          </p:nvSpPr>
          <p:spPr>
            <a:xfrm>
              <a:off x="142844" y="0"/>
              <a:ext cx="714380" cy="6286520"/>
            </a:xfrm>
            <a:prstGeom prst="rect">
              <a:avLst/>
            </a:prstGeom>
            <a:solidFill>
              <a:schemeClr val="bg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928662" y="0"/>
              <a:ext cx="214314" cy="4786346"/>
            </a:xfrm>
            <a:prstGeom prst="rect">
              <a:avLst/>
            </a:prstGeom>
            <a:solidFill>
              <a:schemeClr val="bg2">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4" name="Picture 3" descr="Hands LARGE.jpg"/>
          <p:cNvPicPr>
            <a:picLocks noChangeAspect="1"/>
          </p:cNvPicPr>
          <p:nvPr/>
        </p:nvPicPr>
        <p:blipFill>
          <a:blip r:embed="rId2"/>
          <a:stretch>
            <a:fillRect/>
          </a:stretch>
        </p:blipFill>
        <p:spPr>
          <a:xfrm>
            <a:off x="5933438" y="3929066"/>
            <a:ext cx="3210562" cy="2928934"/>
          </a:xfrm>
          <a:prstGeom prst="rect">
            <a:avLst/>
          </a:prstGeom>
          <a:noFill/>
          <a:ln>
            <a:noFill/>
          </a:ln>
        </p:spPr>
      </p:pic>
      <p:sp>
        <p:nvSpPr>
          <p:cNvPr id="7171" name="Rectangle 3"/>
          <p:cNvSpPr>
            <a:spLocks noGrp="1" noChangeArrowheads="1"/>
          </p:cNvSpPr>
          <p:nvPr>
            <p:ph type="body" idx="1"/>
          </p:nvPr>
        </p:nvSpPr>
        <p:spPr>
          <a:xfrm>
            <a:off x="357158" y="142852"/>
            <a:ext cx="8429684" cy="1092190"/>
          </a:xfrm>
        </p:spPr>
        <p:txBody>
          <a:bodyPr/>
          <a:lstStyle/>
          <a:p>
            <a:pPr>
              <a:buFontTx/>
              <a:buNone/>
            </a:pPr>
            <a:r>
              <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Did you </a:t>
            </a:r>
            <a:r>
              <a:rPr lang="en-GB" sz="8000" b="1" spc="-150" dirty="0" smtClean="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know…</a:t>
            </a:r>
            <a:endPar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endParaRPr>
          </a:p>
        </p:txBody>
      </p:sp>
      <p:sp>
        <p:nvSpPr>
          <p:cNvPr id="7172" name="Rectangle 4"/>
          <p:cNvSpPr>
            <a:spLocks noChangeArrowheads="1"/>
          </p:cNvSpPr>
          <p:nvPr/>
        </p:nvSpPr>
        <p:spPr bwMode="auto">
          <a:xfrm>
            <a:off x="500034" y="1928802"/>
            <a:ext cx="6215106" cy="3143272"/>
          </a:xfrm>
          <a:prstGeom prst="rect">
            <a:avLst/>
          </a:prstGeom>
          <a:noFill/>
          <a:ln w="9525">
            <a:noFill/>
            <a:miter lim="800000"/>
            <a:headEnd/>
            <a:tailEnd/>
          </a:ln>
          <a:effectLst/>
        </p:spPr>
        <p:txBody>
          <a:bodyPr/>
          <a:lstStyle/>
          <a:p>
            <a:r>
              <a:rPr lang="en-GB" sz="4800" b="1" dirty="0">
                <a:ln w="15875">
                  <a:solidFill>
                    <a:schemeClr val="bg1"/>
                  </a:solidFill>
                </a:ln>
                <a:latin typeface="Arial" pitchFamily="34" charset="0"/>
                <a:cs typeface="Arial" pitchFamily="34" charset="0"/>
              </a:rPr>
              <a:t>That if global warming increases between 1 and 2 </a:t>
            </a:r>
            <a:r>
              <a:rPr lang="en-GB" sz="4800" b="1" dirty="0" smtClean="0">
                <a:ln w="15875">
                  <a:solidFill>
                    <a:schemeClr val="bg1"/>
                  </a:solidFill>
                </a:ln>
                <a:latin typeface="Arial" pitchFamily="34" charset="0"/>
                <a:cs typeface="Arial" pitchFamily="34" charset="0"/>
              </a:rPr>
              <a:t>degrees…</a:t>
            </a:r>
            <a:endParaRPr lang="en-GB" sz="4800" b="1" dirty="0">
              <a:ln w="15875">
                <a:solidFill>
                  <a:schemeClr val="bg1"/>
                </a:solidFill>
              </a:ln>
              <a:latin typeface="Arial" pitchFamily="34" charset="0"/>
              <a:cs typeface="Arial" pitchFamily="34" charset="0"/>
            </a:endParaRPr>
          </a:p>
          <a:p>
            <a:endParaRPr lang="en-GB" sz="3200" dirty="0"/>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2000"/>
                                        <p:tgtEl>
                                          <p:spTgt spid="7171">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1000"/>
                                  </p:stCondLst>
                                  <p:iterate type="wd">
                                    <p:tmPct val="10000"/>
                                  </p:iterate>
                                  <p:childTnLst>
                                    <p:set>
                                      <p:cBhvr>
                                        <p:cTn id="13" dur="1" fill="hold">
                                          <p:stCondLst>
                                            <p:cond delay="0"/>
                                          </p:stCondLst>
                                        </p:cTn>
                                        <p:tgtEl>
                                          <p:spTgt spid="7172"/>
                                        </p:tgtEl>
                                        <p:attrNameLst>
                                          <p:attrName>style.visibility</p:attrName>
                                        </p:attrNameLst>
                                      </p:cBhvr>
                                      <p:to>
                                        <p:strVal val="visible"/>
                                      </p:to>
                                    </p:set>
                                    <p:animEffect transition="in" filter="fade">
                                      <p:cBhvr>
                                        <p:cTn id="14"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5" descr="ricepaddy"/>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123" name="Rectangle 3"/>
          <p:cNvSpPr>
            <a:spLocks noGrp="1" noChangeArrowheads="1"/>
          </p:cNvSpPr>
          <p:nvPr>
            <p:ph type="body" idx="1"/>
          </p:nvPr>
        </p:nvSpPr>
        <p:spPr>
          <a:xfrm>
            <a:off x="285720" y="5691225"/>
            <a:ext cx="8572560" cy="952485"/>
          </a:xfrm>
        </p:spPr>
        <p:txBody>
          <a:bodyPr/>
          <a:lstStyle/>
          <a:p>
            <a:pPr marL="0" indent="0" algn="ctr">
              <a:spcBef>
                <a:spcPct val="0"/>
              </a:spcBef>
              <a:buFontTx/>
              <a:buNone/>
            </a:pPr>
            <a:r>
              <a:rPr lang="en-GB" sz="4800" b="1" dirty="0">
                <a:ln w="15875">
                  <a:solidFill>
                    <a:schemeClr val="tx1">
                      <a:lumMod val="75000"/>
                      <a:lumOff val="25000"/>
                    </a:schemeClr>
                  </a:solidFill>
                </a:ln>
                <a:solidFill>
                  <a:srgbClr val="FFFF00"/>
                </a:solidFill>
                <a:effectLst>
                  <a:outerShdw blurRad="50800" dist="38100" dir="2700000" algn="tl" rotWithShape="0">
                    <a:prstClr val="black">
                      <a:alpha val="40000"/>
                    </a:prstClr>
                  </a:outerShdw>
                </a:effectLst>
                <a:cs typeface="Arial" charset="0"/>
              </a:rPr>
              <a:t>Rice yields may fall by 15</a:t>
            </a:r>
            <a:r>
              <a:rPr lang="en-GB" sz="4800" b="1" dirty="0" smtClean="0">
                <a:ln w="15875">
                  <a:solidFill>
                    <a:schemeClr val="tx1">
                      <a:lumMod val="75000"/>
                      <a:lumOff val="25000"/>
                    </a:schemeClr>
                  </a:solidFill>
                </a:ln>
                <a:solidFill>
                  <a:srgbClr val="FFFF00"/>
                </a:solidFill>
                <a:effectLst>
                  <a:outerShdw blurRad="50800" dist="38100" dir="2700000" algn="tl" rotWithShape="0">
                    <a:prstClr val="black">
                      <a:alpha val="40000"/>
                    </a:prstClr>
                  </a:outerShdw>
                </a:effectLst>
                <a:cs typeface="Arial" charset="0"/>
              </a:rPr>
              <a:t>%.</a:t>
            </a:r>
            <a:endParaRPr lang="en-GB" sz="4800" b="1" dirty="0">
              <a:ln w="15875">
                <a:solidFill>
                  <a:schemeClr val="tx1">
                    <a:lumMod val="75000"/>
                    <a:lumOff val="25000"/>
                  </a:schemeClr>
                </a:solidFill>
              </a:ln>
              <a:solidFill>
                <a:srgbClr val="FFFF00"/>
              </a:solidFill>
              <a:effectLst>
                <a:outerShdw blurRad="50800" dist="38100" dir="2700000" algn="tl" rotWithShape="0">
                  <a:prstClr val="black">
                    <a:alpha val="40000"/>
                  </a:prstClr>
                </a:outerShdw>
              </a:effectLst>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wd">
                                    <p:tmPct val="10000"/>
                                  </p:iterate>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fade">
                                      <p:cBhvr>
                                        <p:cTn id="7" dur="1000"/>
                                        <p:tgtEl>
                                          <p:spTgt spid="51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14000">
              <a:srgbClr val="99FF99"/>
            </a:gs>
            <a:gs pos="28000">
              <a:schemeClr val="bg1"/>
            </a:gs>
          </a:gsLst>
          <a:lin ang="5400000" scaled="1"/>
          <a:tileRect/>
        </a:gradFill>
        <a:effectLst/>
      </p:bgPr>
    </p:bg>
    <p:spTree>
      <p:nvGrpSpPr>
        <p:cNvPr id="1" name=""/>
        <p:cNvGrpSpPr/>
        <p:nvPr/>
      </p:nvGrpSpPr>
      <p:grpSpPr>
        <a:xfrm>
          <a:off x="0" y="0"/>
          <a:ext cx="0" cy="0"/>
          <a:chOff x="0" y="0"/>
          <a:chExt cx="0" cy="0"/>
        </a:xfrm>
      </p:grpSpPr>
      <p:grpSp>
        <p:nvGrpSpPr>
          <p:cNvPr id="5" name="Group 4"/>
          <p:cNvGrpSpPr/>
          <p:nvPr/>
        </p:nvGrpSpPr>
        <p:grpSpPr>
          <a:xfrm>
            <a:off x="142844" y="0"/>
            <a:ext cx="1000132" cy="6715148"/>
            <a:chOff x="142844" y="0"/>
            <a:chExt cx="1000132" cy="6286520"/>
          </a:xfrm>
        </p:grpSpPr>
        <p:sp>
          <p:nvSpPr>
            <p:cNvPr id="6" name="Rectangle 5"/>
            <p:cNvSpPr/>
            <p:nvPr/>
          </p:nvSpPr>
          <p:spPr>
            <a:xfrm>
              <a:off x="142844" y="0"/>
              <a:ext cx="714380" cy="6286520"/>
            </a:xfrm>
            <a:prstGeom prst="rect">
              <a:avLst/>
            </a:prstGeom>
            <a:solidFill>
              <a:schemeClr val="bg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928662" y="0"/>
              <a:ext cx="214314" cy="4786346"/>
            </a:xfrm>
            <a:prstGeom prst="rect">
              <a:avLst/>
            </a:prstGeom>
            <a:solidFill>
              <a:schemeClr val="bg2">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4" name="Picture 3" descr="Hands LARGE.jpg"/>
          <p:cNvPicPr>
            <a:picLocks noChangeAspect="1"/>
          </p:cNvPicPr>
          <p:nvPr/>
        </p:nvPicPr>
        <p:blipFill>
          <a:blip r:embed="rId2"/>
          <a:stretch>
            <a:fillRect/>
          </a:stretch>
        </p:blipFill>
        <p:spPr>
          <a:xfrm>
            <a:off x="5933438" y="3929066"/>
            <a:ext cx="3210562" cy="2928934"/>
          </a:xfrm>
          <a:prstGeom prst="rect">
            <a:avLst/>
          </a:prstGeom>
          <a:noFill/>
          <a:ln>
            <a:noFill/>
          </a:ln>
        </p:spPr>
      </p:pic>
      <p:sp>
        <p:nvSpPr>
          <p:cNvPr id="7171" name="Rectangle 3"/>
          <p:cNvSpPr>
            <a:spLocks noGrp="1" noChangeArrowheads="1"/>
          </p:cNvSpPr>
          <p:nvPr>
            <p:ph type="body" idx="1"/>
          </p:nvPr>
        </p:nvSpPr>
        <p:spPr>
          <a:xfrm>
            <a:off x="357158" y="142852"/>
            <a:ext cx="8429684" cy="1092190"/>
          </a:xfrm>
        </p:spPr>
        <p:txBody>
          <a:bodyPr/>
          <a:lstStyle/>
          <a:p>
            <a:pPr>
              <a:buFontTx/>
              <a:buNone/>
            </a:pPr>
            <a:r>
              <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Did you </a:t>
            </a:r>
            <a:r>
              <a:rPr lang="en-GB" sz="8000" b="1" spc="-150" dirty="0" smtClean="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know…</a:t>
            </a:r>
            <a:endPar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endParaRPr>
          </a:p>
        </p:txBody>
      </p:sp>
      <p:sp>
        <p:nvSpPr>
          <p:cNvPr id="7172" name="Rectangle 4"/>
          <p:cNvSpPr>
            <a:spLocks noChangeArrowheads="1"/>
          </p:cNvSpPr>
          <p:nvPr/>
        </p:nvSpPr>
        <p:spPr bwMode="auto">
          <a:xfrm>
            <a:off x="500034" y="1928802"/>
            <a:ext cx="6215106" cy="3143272"/>
          </a:xfrm>
          <a:prstGeom prst="rect">
            <a:avLst/>
          </a:prstGeom>
          <a:noFill/>
          <a:ln w="9525">
            <a:noFill/>
            <a:miter lim="800000"/>
            <a:headEnd/>
            <a:tailEnd/>
          </a:ln>
          <a:effectLst/>
        </p:spPr>
        <p:txBody>
          <a:bodyPr/>
          <a:lstStyle/>
          <a:p>
            <a:pPr algn="l" rtl="0" fontAlgn="base">
              <a:spcBef>
                <a:spcPct val="0"/>
              </a:spcBef>
              <a:spcAft>
                <a:spcPct val="0"/>
              </a:spcAft>
            </a:pPr>
            <a:r>
              <a:rPr lang="en-GB" sz="4800" b="1" kern="1200" dirty="0">
                <a:ln w="15875">
                  <a:solidFill>
                    <a:schemeClr val="bg1"/>
                  </a:solidFill>
                </a:ln>
                <a:solidFill>
                  <a:srgbClr val="000000"/>
                </a:solidFill>
                <a:latin typeface="Arial" pitchFamily="34" charset="0"/>
                <a:ea typeface="+mn-ea"/>
                <a:cs typeface="Arial" pitchFamily="34" charset="0"/>
              </a:rPr>
              <a:t>That if global warming increases between 1 and 2 degrees…</a:t>
            </a:r>
          </a:p>
          <a:p>
            <a:pPr algn="l" rtl="0" fontAlgn="base">
              <a:spcBef>
                <a:spcPct val="0"/>
              </a:spcBef>
              <a:spcAft>
                <a:spcPct val="0"/>
              </a:spcAft>
            </a:pPr>
            <a:endParaRPr lang="en-GB" sz="3200" kern="1200" dirty="0">
              <a:solidFill>
                <a:srgbClr val="000000"/>
              </a:solidFill>
              <a:latin typeface="Arial" charset="0"/>
              <a:ea typeface="+mn-ea"/>
              <a:cs typeface="+mn-cs"/>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2000"/>
                                        <p:tgtEl>
                                          <p:spTgt spid="7171">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1000"/>
                                  </p:stCondLst>
                                  <p:iterate type="wd">
                                    <p:tmPct val="10000"/>
                                  </p:iterate>
                                  <p:childTnLst>
                                    <p:set>
                                      <p:cBhvr>
                                        <p:cTn id="13" dur="1" fill="hold">
                                          <p:stCondLst>
                                            <p:cond delay="0"/>
                                          </p:stCondLst>
                                        </p:cTn>
                                        <p:tgtEl>
                                          <p:spTgt spid="7172"/>
                                        </p:tgtEl>
                                        <p:attrNameLst>
                                          <p:attrName>style.visibility</p:attrName>
                                        </p:attrNameLst>
                                      </p:cBhvr>
                                      <p:to>
                                        <p:strVal val="visible"/>
                                      </p:to>
                                    </p:set>
                                    <p:animEffect transition="in" filter="fade">
                                      <p:cBhvr>
                                        <p:cTn id="14"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1" name="Picture 7" descr="The glacier family"/>
          <p:cNvPicPr>
            <a:picLocks noChangeAspect="1" noChangeArrowheads="1"/>
          </p:cNvPicPr>
          <p:nvPr/>
        </p:nvPicPr>
        <p:blipFill>
          <a:blip r:embed="rId3"/>
          <a:stretch>
            <a:fillRect/>
          </a:stretch>
        </p:blipFill>
        <p:spPr bwMode="auto">
          <a:xfrm>
            <a:off x="0" y="8"/>
            <a:ext cx="9144000" cy="6857983"/>
          </a:xfrm>
          <a:prstGeom prst="rect">
            <a:avLst/>
          </a:prstGeom>
          <a:noFill/>
        </p:spPr>
      </p:pic>
      <p:sp>
        <p:nvSpPr>
          <p:cNvPr id="6147" name="Rectangle 3"/>
          <p:cNvSpPr>
            <a:spLocks noGrp="1" noChangeArrowheads="1"/>
          </p:cNvSpPr>
          <p:nvPr>
            <p:ph type="body" idx="1"/>
          </p:nvPr>
        </p:nvSpPr>
        <p:spPr>
          <a:xfrm>
            <a:off x="285720" y="214290"/>
            <a:ext cx="8501122" cy="1525576"/>
          </a:xfrm>
        </p:spPr>
        <p:txBody>
          <a:bodyPr/>
          <a:lstStyle/>
          <a:p>
            <a:pPr marL="0" indent="0">
              <a:spcBef>
                <a:spcPct val="0"/>
              </a:spcBef>
              <a:buFontTx/>
              <a:buNone/>
            </a:pPr>
            <a:r>
              <a:rPr lang="en-GB" sz="4800" b="1" dirty="0">
                <a:ln w="15875">
                  <a:solidFill>
                    <a:schemeClr val="accent6">
                      <a:lumMod val="75000"/>
                    </a:schemeClr>
                  </a:solidFill>
                </a:ln>
                <a:solidFill>
                  <a:schemeClr val="bg1"/>
                </a:solidFill>
                <a:effectLst>
                  <a:outerShdw blurRad="38100" dist="38100" dir="2700000" algn="tl">
                    <a:srgbClr val="000000">
                      <a:alpha val="43137"/>
                    </a:srgbClr>
                  </a:outerShdw>
                </a:effectLst>
              </a:rPr>
              <a:t>The Greenland icecaps may </a:t>
            </a:r>
            <a:r>
              <a:rPr lang="en-GB" sz="4800" b="1" dirty="0" smtClean="0">
                <a:ln w="15875">
                  <a:solidFill>
                    <a:schemeClr val="accent6">
                      <a:lumMod val="75000"/>
                    </a:schemeClr>
                  </a:solidFill>
                </a:ln>
                <a:solidFill>
                  <a:schemeClr val="bg1"/>
                </a:solidFill>
                <a:effectLst>
                  <a:outerShdw blurRad="38100" dist="38100" dir="2700000" algn="tl">
                    <a:srgbClr val="000000">
                      <a:alpha val="43137"/>
                    </a:srgbClr>
                  </a:outerShdw>
                </a:effectLst>
              </a:rPr>
              <a:t>melt.</a:t>
            </a:r>
            <a:endParaRPr lang="en-GB" sz="4800" b="1" dirty="0">
              <a:ln w="15875">
                <a:solidFill>
                  <a:schemeClr val="accent6">
                    <a:lumMod val="75000"/>
                  </a:schemeClr>
                </a:solidFill>
              </a:ln>
              <a:solidFill>
                <a:schemeClr val="bg1"/>
              </a:solidFill>
              <a:effectLst>
                <a:outerShdw blurRad="38100" dist="38100" dir="2700000" algn="tl">
                  <a:srgbClr val="000000">
                    <a:alpha val="43137"/>
                  </a:srgbClr>
                </a:outerShdw>
              </a:effectLst>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0000"/>
                                  </p:iterate>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1000"/>
                                        <p:tgtEl>
                                          <p:spTgt spid="61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14000">
              <a:srgbClr val="99FF99"/>
            </a:gs>
            <a:gs pos="28000">
              <a:schemeClr val="bg1"/>
            </a:gs>
          </a:gsLst>
          <a:lin ang="5400000" scaled="1"/>
          <a:tileRect/>
        </a:gradFill>
        <a:effectLst/>
      </p:bgPr>
    </p:bg>
    <p:spTree>
      <p:nvGrpSpPr>
        <p:cNvPr id="1" name=""/>
        <p:cNvGrpSpPr/>
        <p:nvPr/>
      </p:nvGrpSpPr>
      <p:grpSpPr>
        <a:xfrm>
          <a:off x="0" y="0"/>
          <a:ext cx="0" cy="0"/>
          <a:chOff x="0" y="0"/>
          <a:chExt cx="0" cy="0"/>
        </a:xfrm>
      </p:grpSpPr>
      <p:grpSp>
        <p:nvGrpSpPr>
          <p:cNvPr id="5" name="Group 4"/>
          <p:cNvGrpSpPr/>
          <p:nvPr/>
        </p:nvGrpSpPr>
        <p:grpSpPr>
          <a:xfrm>
            <a:off x="142844" y="0"/>
            <a:ext cx="1000132" cy="6715148"/>
            <a:chOff x="142844" y="0"/>
            <a:chExt cx="1000132" cy="6286520"/>
          </a:xfrm>
        </p:grpSpPr>
        <p:sp>
          <p:nvSpPr>
            <p:cNvPr id="6" name="Rectangle 5"/>
            <p:cNvSpPr/>
            <p:nvPr/>
          </p:nvSpPr>
          <p:spPr>
            <a:xfrm>
              <a:off x="142844" y="0"/>
              <a:ext cx="714380" cy="6286520"/>
            </a:xfrm>
            <a:prstGeom prst="rect">
              <a:avLst/>
            </a:prstGeom>
            <a:solidFill>
              <a:schemeClr val="bg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928662" y="0"/>
              <a:ext cx="214314" cy="4786346"/>
            </a:xfrm>
            <a:prstGeom prst="rect">
              <a:avLst/>
            </a:prstGeom>
            <a:solidFill>
              <a:schemeClr val="bg2">
                <a:alpha val="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4" name="Picture 3" descr="Hands LARGE.jpg"/>
          <p:cNvPicPr>
            <a:picLocks noChangeAspect="1"/>
          </p:cNvPicPr>
          <p:nvPr/>
        </p:nvPicPr>
        <p:blipFill>
          <a:blip r:embed="rId2"/>
          <a:stretch>
            <a:fillRect/>
          </a:stretch>
        </p:blipFill>
        <p:spPr>
          <a:xfrm>
            <a:off x="5933438" y="3929066"/>
            <a:ext cx="3210562" cy="2928934"/>
          </a:xfrm>
          <a:prstGeom prst="rect">
            <a:avLst/>
          </a:prstGeom>
          <a:noFill/>
          <a:ln>
            <a:noFill/>
          </a:ln>
        </p:spPr>
      </p:pic>
      <p:sp>
        <p:nvSpPr>
          <p:cNvPr id="7171" name="Rectangle 3"/>
          <p:cNvSpPr>
            <a:spLocks noGrp="1" noChangeArrowheads="1"/>
          </p:cNvSpPr>
          <p:nvPr>
            <p:ph type="body" idx="1"/>
          </p:nvPr>
        </p:nvSpPr>
        <p:spPr>
          <a:xfrm>
            <a:off x="357158" y="142852"/>
            <a:ext cx="8429684" cy="1092190"/>
          </a:xfrm>
        </p:spPr>
        <p:txBody>
          <a:bodyPr/>
          <a:lstStyle/>
          <a:p>
            <a:pPr>
              <a:buFontTx/>
              <a:buNone/>
            </a:pPr>
            <a:r>
              <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Did you </a:t>
            </a:r>
            <a:r>
              <a:rPr lang="en-GB" sz="8000" b="1" spc="-150" dirty="0" smtClean="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rPr>
              <a:t>know…</a:t>
            </a:r>
            <a:endParaRPr lang="en-GB" sz="8000" b="1" spc="-150" dirty="0">
              <a:ln w="17780" cmpd="sng">
                <a:solidFill>
                  <a:srgbClr val="FFFFFF"/>
                </a:solidFill>
                <a:prstDash val="solid"/>
                <a:miter lim="800000"/>
              </a:ln>
              <a:gradFill rotWithShape="1">
                <a:gsLst>
                  <a:gs pos="0">
                    <a:srgbClr val="006600"/>
                  </a:gs>
                  <a:gs pos="49000">
                    <a:srgbClr val="00CC00"/>
                  </a:gs>
                  <a:gs pos="50000">
                    <a:srgbClr val="003300"/>
                  </a:gs>
                  <a:gs pos="95000">
                    <a:srgbClr val="006600"/>
                  </a:gs>
                  <a:gs pos="100000">
                    <a:schemeClr val="tx1"/>
                  </a:gs>
                </a:gsLst>
                <a:lin ang="5400000"/>
              </a:gradFill>
              <a:effectLst>
                <a:outerShdw blurRad="50800" algn="tl" rotWithShape="0">
                  <a:srgbClr val="000000"/>
                </a:outerShdw>
              </a:effectLst>
            </a:endParaRPr>
          </a:p>
        </p:txBody>
      </p:sp>
      <p:sp>
        <p:nvSpPr>
          <p:cNvPr id="7172" name="Rectangle 4"/>
          <p:cNvSpPr>
            <a:spLocks noChangeArrowheads="1"/>
          </p:cNvSpPr>
          <p:nvPr/>
        </p:nvSpPr>
        <p:spPr bwMode="auto">
          <a:xfrm>
            <a:off x="500034" y="1928802"/>
            <a:ext cx="5857916" cy="3143272"/>
          </a:xfrm>
          <a:prstGeom prst="rect">
            <a:avLst/>
          </a:prstGeom>
          <a:noFill/>
          <a:ln w="9525">
            <a:noFill/>
            <a:miter lim="800000"/>
            <a:headEnd/>
            <a:tailEnd/>
          </a:ln>
          <a:effectLst/>
        </p:spPr>
        <p:txBody>
          <a:bodyPr/>
          <a:lstStyle/>
          <a:p>
            <a:pPr marL="0" indent="0">
              <a:buFontTx/>
              <a:buNone/>
            </a:pPr>
            <a:r>
              <a:rPr lang="en-GB" sz="4800" b="1" dirty="0" smtClean="0">
                <a:ln w="15875">
                  <a:solidFill>
                    <a:schemeClr val="bg1"/>
                  </a:solidFill>
                </a:ln>
              </a:rPr>
              <a:t>That if the earth’s temperature increases by more than 2</a:t>
            </a:r>
            <a:r>
              <a:rPr lang="en-GB" sz="4400" b="1" baseline="50000" dirty="0" smtClean="0">
                <a:ln w="15875">
                  <a:solidFill>
                    <a:schemeClr val="bg1"/>
                  </a:solidFill>
                </a:ln>
              </a:rPr>
              <a:t>o</a:t>
            </a:r>
            <a:r>
              <a:rPr lang="en-GB" sz="4800" b="1" dirty="0" smtClean="0">
                <a:ln w="15875">
                  <a:solidFill>
                    <a:schemeClr val="bg1"/>
                  </a:solidFill>
                </a:ln>
              </a:rPr>
              <a:t> in 50 years…</a:t>
            </a:r>
          </a:p>
          <a:p>
            <a:pPr algn="l" rtl="0" fontAlgn="base">
              <a:spcBef>
                <a:spcPct val="0"/>
              </a:spcBef>
              <a:spcAft>
                <a:spcPct val="0"/>
              </a:spcAft>
            </a:pPr>
            <a:endParaRPr lang="en-GB" sz="3200" kern="1200" dirty="0">
              <a:solidFill>
                <a:srgbClr val="000000"/>
              </a:solidFill>
              <a:latin typeface="Arial" charset="0"/>
              <a:ea typeface="+mn-ea"/>
              <a:cs typeface="+mn-cs"/>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2000"/>
                                        <p:tgtEl>
                                          <p:spTgt spid="7171">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1000"/>
                                  </p:stCondLst>
                                  <p:iterate type="wd">
                                    <p:tmPct val="10000"/>
                                  </p:iterate>
                                  <p:childTnLst>
                                    <p:set>
                                      <p:cBhvr>
                                        <p:cTn id="13" dur="1" fill="hold">
                                          <p:stCondLst>
                                            <p:cond delay="0"/>
                                          </p:stCondLst>
                                        </p:cTn>
                                        <p:tgtEl>
                                          <p:spTgt spid="7172"/>
                                        </p:tgtEl>
                                        <p:attrNameLst>
                                          <p:attrName>style.visibility</p:attrName>
                                        </p:attrNameLst>
                                      </p:cBhvr>
                                      <p:to>
                                        <p:strVal val="visible"/>
                                      </p:to>
                                    </p:set>
                                    <p:animEffect transition="in" filter="fade">
                                      <p:cBhvr>
                                        <p:cTn id="14"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descr="London in flood cropped"/>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4099" name="Rectangle 3"/>
          <p:cNvSpPr>
            <a:spLocks noGrp="1" noChangeArrowheads="1"/>
          </p:cNvSpPr>
          <p:nvPr>
            <p:ph type="body" idx="1"/>
          </p:nvPr>
        </p:nvSpPr>
        <p:spPr>
          <a:xfrm>
            <a:off x="214283" y="5572140"/>
            <a:ext cx="8715436" cy="884220"/>
          </a:xfrm>
        </p:spPr>
        <p:txBody>
          <a:bodyPr/>
          <a:lstStyle/>
          <a:p>
            <a:pPr algn="ctr">
              <a:buFontTx/>
              <a:buNone/>
            </a:pPr>
            <a:r>
              <a:rPr lang="en-GB" sz="6300" b="1" dirty="0">
                <a:ln w="19050">
                  <a:solidFill>
                    <a:schemeClr val="tx1">
                      <a:lumMod val="85000"/>
                      <a:lumOff val="15000"/>
                    </a:schemeClr>
                  </a:solidFill>
                </a:ln>
                <a:solidFill>
                  <a:srgbClr val="FFFF00"/>
                </a:solidFill>
                <a:effectLst>
                  <a:outerShdw blurRad="38100" dist="38100" dir="2700000" algn="tl">
                    <a:srgbClr val="000000">
                      <a:alpha val="43137"/>
                    </a:srgbClr>
                  </a:outerShdw>
                </a:effectLst>
              </a:rPr>
              <a:t>This could </a:t>
            </a:r>
            <a:r>
              <a:rPr lang="en-GB" sz="6300" b="1" dirty="0" smtClean="0">
                <a:ln w="19050">
                  <a:solidFill>
                    <a:schemeClr val="tx1">
                      <a:lumMod val="85000"/>
                      <a:lumOff val="15000"/>
                    </a:schemeClr>
                  </a:solidFill>
                </a:ln>
                <a:solidFill>
                  <a:srgbClr val="FFFF00"/>
                </a:solidFill>
                <a:effectLst>
                  <a:outerShdw blurRad="38100" dist="38100" dir="2700000" algn="tl">
                    <a:srgbClr val="000000">
                      <a:alpha val="43137"/>
                    </a:srgbClr>
                  </a:outerShdw>
                </a:effectLst>
              </a:rPr>
              <a:t>be London</a:t>
            </a:r>
            <a:endParaRPr lang="en-GB" sz="6300" b="1" dirty="0">
              <a:ln w="19050">
                <a:solidFill>
                  <a:schemeClr val="tx1">
                    <a:lumMod val="85000"/>
                    <a:lumOff val="15000"/>
                  </a:schemeClr>
                </a:solidFill>
              </a:ln>
              <a:solidFill>
                <a:srgbClr val="FFFF00"/>
              </a:solidFill>
              <a:effectLst>
                <a:outerShdw blurRad="38100" dist="38100" dir="2700000" algn="tl">
                  <a:srgbClr val="000000">
                    <a:alpha val="43137"/>
                  </a:srgbClr>
                </a:outerShdw>
              </a:effectLst>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iterate type="wd">
                                    <p:tmPct val="10000"/>
                                  </p:iterate>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1000"/>
                                        <p:tgtEl>
                                          <p:spTgt spid="40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7.0&quot;&gt;&lt;object type=&quot;1&quot; unique_id=&quot;10001&quot;&gt;&lt;object type=&quot;2&quot; unique_id=&quot;10079&quot;&gt;&lt;object type=&quot;3&quot; unique_id=&quot;10080&quot;&gt;&lt;property id=&quot;20148&quot; value=&quot;5&quot;/&gt;&lt;property id=&quot;20300&quot; value=&quot;Slide 1&quot;/&gt;&lt;property id=&quot;20307&quot; value=&quot;293&quot;/&gt;&lt;/object&gt;&lt;object type=&quot;3&quot; unique_id=&quot;10081&quot;&gt;&lt;property id=&quot;20148&quot; value=&quot;5&quot;/&gt;&lt;property id=&quot;20300&quot; value=&quot;Slide 2&quot;/&gt;&lt;property id=&quot;20307&quot; value=&quot;277&quot;/&gt;&lt;/object&gt;&lt;object type=&quot;3&quot; unique_id=&quot;10082&quot;&gt;&lt;property id=&quot;20148&quot; value=&quot;5&quot;/&gt;&lt;property id=&quot;20300&quot; value=&quot;Slide 3 - &amp;quot;Your world&amp;quot;&quot;/&gt;&lt;property id=&quot;20307&quot; value=&quot;256&quot;/&gt;&lt;/object&gt;&lt;object type=&quot;3&quot; unique_id=&quot;10083&quot;&gt;&lt;property id=&quot;20148&quot; value=&quot;5&quot;/&gt;&lt;property id=&quot;20300&quot; value=&quot;Slide 4&quot;/&gt;&lt;property id=&quot;20307&quot; value=&quot;261&quot;/&gt;&lt;/object&gt;&lt;object type=&quot;3&quot; unique_id=&quot;10084&quot;&gt;&lt;property id=&quot;20148&quot; value=&quot;5&quot;/&gt;&lt;property id=&quot;20300&quot; value=&quot;Slide 5&quot;/&gt;&lt;property id=&quot;20307&quot; value=&quot;259&quot;/&gt;&lt;/object&gt;&lt;object type=&quot;3&quot; unique_id=&quot;10085&quot;&gt;&lt;property id=&quot;20148&quot; value=&quot;5&quot;/&gt;&lt;property id=&quot;20300&quot; value=&quot;Slide 6&quot;/&gt;&lt;property id=&quot;20307&quot; value=&quot;280&quot;/&gt;&lt;/object&gt;&lt;object type=&quot;3&quot; unique_id=&quot;10086&quot;&gt;&lt;property id=&quot;20148&quot; value=&quot;5&quot;/&gt;&lt;property id=&quot;20300&quot; value=&quot;Slide 7&quot;/&gt;&lt;property id=&quot;20307&quot; value=&quot;260&quot;/&gt;&lt;/object&gt;&lt;object type=&quot;3&quot; unique_id=&quot;10087&quot;&gt;&lt;property id=&quot;20148&quot; value=&quot;5&quot;/&gt;&lt;property id=&quot;20300&quot; value=&quot;Slide 8&quot;/&gt;&lt;property id=&quot;20307&quot; value=&quot;281&quot;/&gt;&lt;/object&gt;&lt;object type=&quot;3&quot; unique_id=&quot;10088&quot;&gt;&lt;property id=&quot;20148&quot; value=&quot;5&quot;/&gt;&lt;property id=&quot;20300&quot; value=&quot;Slide 9&quot;/&gt;&lt;property id=&quot;20307&quot; value=&quot;258&quot;/&gt;&lt;/object&gt;&lt;object type=&quot;3&quot; unique_id=&quot;10089&quot;&gt;&lt;property id=&quot;20148&quot; value=&quot;5&quot;/&gt;&lt;property id=&quot;20300&quot; value=&quot;Slide 10&quot;/&gt;&lt;property id=&quot;20307&quot; value=&quot;282&quot;/&gt;&lt;/object&gt;&lt;object type=&quot;3&quot; unique_id=&quot;10090&quot;&gt;&lt;property id=&quot;20148&quot; value=&quot;5&quot;/&gt;&lt;property id=&quot;20300&quot; value=&quot;Slide 11 - &amp;quot;Local Government in the UK could save 80 million sheets of paper per year...&amp;quot;&quot;/&gt;&lt;property id=&quot;20307&quot; value=&quot;266&quot;/&gt;&lt;/object&gt;&lt;object type=&quot;3&quot; unique_id=&quot;10091&quot;&gt;&lt;property id=&quot;20148&quot; value=&quot;5&quot;/&gt;&lt;property id=&quot;20300&quot; value=&quot;Slide 12 - &amp;quot;...or a pile of paper 26 times higher than the Eiffel Tower.&amp;quot;&quot;/&gt;&lt;property id=&quot;20307&quot; value=&quot;300&quot;/&gt;&lt;/object&gt;&lt;object type=&quot;3&quot; unique_id=&quot;10092&quot;&gt;&lt;property id=&quot;20148&quot; value=&quot;5&quot;/&gt;&lt;property id=&quot;20300&quot; value=&quot;Slide 13&quot;/&gt;&lt;property id=&quot;20307&quot; value=&quot;283&quot;/&gt;&lt;/object&gt;&lt;object type=&quot;3&quot; unique_id=&quot;10093&quot;&gt;&lt;property id=&quot;20148&quot; value=&quot;5&quot;/&gt;&lt;property id=&quot;20300&quot; value=&quot;Slide 14&quot;/&gt;&lt;property id=&quot;20307&quot; value=&quot;284&quot;/&gt;&lt;/object&gt;&lt;object type=&quot;3&quot; unique_id=&quot;10094&quot;&gt;&lt;property id=&quot;20148&quot; value=&quot;5&quot;/&gt;&lt;property id=&quot;20300&quot; value=&quot;Slide 15&quot;/&gt;&lt;property id=&quot;20307&quot; value=&quot;285&quot;/&gt;&lt;/object&gt;&lt;object type=&quot;3&quot; unique_id=&quot;10095&quot;&gt;&lt;property id=&quot;20148&quot; value=&quot;5&quot;/&gt;&lt;property id=&quot;20300&quot; value=&quot;Slide 16&quot;/&gt;&lt;property id=&quot;20307&quot; value=&quot;286&quot;/&gt;&lt;/object&gt;&lt;object type=&quot;3&quot; unique_id=&quot;10096&quot;&gt;&lt;property id=&quot;20148&quot; value=&quot;5&quot;/&gt;&lt;property id=&quot;20300&quot; value=&quot;Slide 17&quot;/&gt;&lt;property id=&quot;20307&quot; value=&quot;287&quot;/&gt;&lt;/object&gt;&lt;object type=&quot;3&quot; unique_id=&quot;10097&quot;&gt;&lt;property id=&quot;20148&quot; value=&quot;5&quot;/&gt;&lt;property id=&quot;20300&quot; value=&quot;Slide 18&quot;/&gt;&lt;property id=&quot;20307&quot; value=&quot;288&quot;/&gt;&lt;/object&gt;&lt;object type=&quot;3&quot; unique_id=&quot;10098&quot;&gt;&lt;property id=&quot;20148&quot; value=&quot;5&quot;/&gt;&lt;property id=&quot;20300&quot; value=&quot;Slide 19&quot;/&gt;&lt;property id=&quot;20307&quot; value=&quot;289&quot;/&gt;&lt;/object&gt;&lt;object type=&quot;3&quot; unique_id=&quot;10099&quot;&gt;&lt;property id=&quot;20148&quot; value=&quot;5&quot;/&gt;&lt;property id=&quot;20300&quot; value=&quot;Slide 20&quot;/&gt;&lt;property id=&quot;20307&quot; value=&quot;297&quot;/&gt;&lt;/object&gt;&lt;object type=&quot;3&quot; unique_id=&quot;10100&quot;&gt;&lt;property id=&quot;20148&quot; value=&quot;5&quot;/&gt;&lt;property id=&quot;20300&quot; value=&quot;Slide 21&quot;/&gt;&lt;property id=&quot;20307&quot; value=&quot;291&quot;/&gt;&lt;/object&gt;&lt;object type=&quot;3&quot; unique_id=&quot;10101&quot;&gt;&lt;property id=&quot;20148&quot; value=&quot;5&quot;/&gt;&lt;property id=&quot;20300&quot; value=&quot;Slide 22&quot;/&gt;&lt;property id=&quot;20307&quot; value=&quot;294&quot;/&gt;&lt;/object&gt;&lt;object type=&quot;3&quot; unique_id=&quot;10102&quot;&gt;&lt;property id=&quot;20148&quot; value=&quot;5&quot;/&gt;&lt;property id=&quot;20300&quot; value=&quot;Slide 23&quot;/&gt;&lt;property id=&quot;20307&quot; value=&quot;295&quot;/&gt;&lt;/object&gt;&lt;object type=&quot;3&quot; unique_id=&quot;10103&quot;&gt;&lt;property id=&quot;20148&quot; value=&quot;5&quot;/&gt;&lt;property id=&quot;20300&quot; value=&quot;Slide 24&quot;/&gt;&lt;property id=&quot;20307&quot; value=&quot;296&quot;/&gt;&lt;/object&gt;&lt;object type=&quot;3&quot; unique_id=&quot;10104&quot;&gt;&lt;property id=&quot;20148&quot; value=&quot;5&quot;/&gt;&lt;property id=&quot;20300&quot; value=&quot;Slide 25&quot;/&gt;&lt;property id=&quot;20307&quot; value=&quot;298&quot;/&gt;&lt;/object&gt;&lt;object type=&quot;3&quot; unique_id=&quot;10105&quot;&gt;&lt;property id=&quot;20148&quot; value=&quot;5&quot;/&gt;&lt;property id=&quot;20300&quot; value=&quot;Slide 26&quot;/&gt;&lt;property id=&quot;20307&quot; value=&quot;299&quot;/&gt;&lt;/object&gt;&lt;object type=&quot;3&quot; unique_id=&quot;10106&quot;&gt;&lt;property id=&quot;20148&quot; value=&quot;5&quot;/&gt;&lt;property id=&quot;20300&quot; value=&quot;Slide 27&quot;/&gt;&lt;property id=&quot;20307&quot; value=&quot;308&quot;/&gt;&lt;/object&gt;&lt;object type=&quot;3&quot; unique_id=&quot;10107&quot;&gt;&lt;property id=&quot;20148&quot; value=&quot;5&quot;/&gt;&lt;property id=&quot;20300&quot; value=&quot;Slide 28&quot;/&gt;&lt;property id=&quot;20307&quot; value=&quot;311&quot;/&gt;&lt;/object&gt;&lt;object type=&quot;3&quot; unique_id=&quot;10108&quot;&gt;&lt;property id=&quot;20148&quot; value=&quot;5&quot;/&gt;&lt;property id=&quot;20300&quot; value=&quot;Slide 29&quot;/&gt;&lt;property id=&quot;20307&quot; value=&quot;310&quot;/&gt;&lt;/object&gt;&lt;object type=&quot;3&quot; unique_id=&quot;10109&quot;&gt;&lt;property id=&quot;20148&quot; value=&quot;5&quot;/&gt;&lt;property id=&quot;20300&quot; value=&quot;Slide 30&quot;/&gt;&lt;property id=&quot;20307&quot; value=&quot;312&quot;/&gt;&lt;/object&gt;&lt;object type=&quot;3&quot; unique_id=&quot;10110&quot;&gt;&lt;property id=&quot;20148&quot; value=&quot;5&quot;/&gt;&lt;property id=&quot;20300&quot; value=&quot;Slide 31&quot;/&gt;&lt;property id=&quot;20307&quot; value=&quot;301&quot;/&gt;&lt;/object&gt;&lt;object type=&quot;3&quot; unique_id=&quot;10111&quot;&gt;&lt;property id=&quot;20148&quot; value=&quot;5&quot;/&gt;&lt;property id=&quot;20300&quot; value=&quot;Slide 32&quot;/&gt;&lt;property id=&quot;20307&quot; value=&quot;302&quot;/&gt;&lt;/object&gt;&lt;object type=&quot;3&quot; unique_id=&quot;10112&quot;&gt;&lt;property id=&quot;20148&quot; value=&quot;5&quot;/&gt;&lt;property id=&quot;20300&quot; value=&quot;Slide 33&quot;/&gt;&lt;property id=&quot;20307&quot; value=&quot;303&quot;/&gt;&lt;/object&gt;&lt;object type=&quot;3&quot; unique_id=&quot;10113&quot;&gt;&lt;property id=&quot;20148&quot; value=&quot;5&quot;/&gt;&lt;property id=&quot;20300&quot; value=&quot;Slide 34&quot;/&gt;&lt;property id=&quot;20307&quot; value=&quot;292&quot;/&gt;&lt;/object&gt;&lt;object type=&quot;3&quot; unique_id=&quot;10114&quot;&gt;&lt;property id=&quot;20148&quot; value=&quot;5&quot;/&gt;&lt;property id=&quot;20300&quot; value=&quot;Slide 35&quot;/&gt;&lt;property id=&quot;20307&quot; value=&quot;305&quot;/&gt;&lt;/object&gt;&lt;object type=&quot;3&quot; unique_id=&quot;10115&quot;&gt;&lt;property id=&quot;20148&quot; value=&quot;5&quot;/&gt;&lt;property id=&quot;20300&quot; value=&quot;Slide 36&quot;/&gt;&lt;property id=&quot;20307&quot; value=&quot;306&quot;/&gt;&lt;/object&gt;&lt;object type=&quot;3&quot; unique_id=&quot;10116&quot;&gt;&lt;property id=&quot;20148&quot; value=&quot;5&quot;/&gt;&lt;property id=&quot;20300&quot; value=&quot;Slide 37&quot;/&gt;&lt;property id=&quot;20307&quot; value=&quot;313&quot;/&gt;&lt;/object&gt;&lt;/object&gt;&lt;object type=&quot;8&quot; unique_id=&quot;10155&quot;&gt;&lt;/object&gt;&lt;/object&gt;&lt;/database&gt;"/>
  <p:tag name="MMPROD_NEXTUNIQUEID" val="10009"/>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1358</TotalTime>
  <Words>758</Words>
  <Application>Microsoft Office PowerPoint</Application>
  <PresentationFormat>On-screen Show (4:3)</PresentationFormat>
  <Paragraphs>115</Paragraphs>
  <Slides>37</Slides>
  <Notes>15</Notes>
  <HiddenSlides>0</HiddenSlides>
  <MMClips>1</MMClips>
  <ScaleCrop>false</ScaleCrop>
  <HeadingPairs>
    <vt:vector size="4" baseType="variant">
      <vt:variant>
        <vt:lpstr>Theme</vt:lpstr>
      </vt:variant>
      <vt:variant>
        <vt:i4>9</vt:i4>
      </vt:variant>
      <vt:variant>
        <vt:lpstr>Slide Titles</vt:lpstr>
      </vt:variant>
      <vt:variant>
        <vt:i4>37</vt:i4>
      </vt:variant>
    </vt:vector>
  </HeadingPairs>
  <TitlesOfParts>
    <vt:vector size="46" baseType="lpstr">
      <vt:lpstr>Default Design</vt:lpstr>
      <vt:lpstr>2_Default Design</vt:lpstr>
      <vt:lpstr>1_Default Design</vt:lpstr>
      <vt:lpstr>3_Default Design</vt:lpstr>
      <vt:lpstr>4_Default Design</vt:lpstr>
      <vt:lpstr>5_Default Design</vt:lpstr>
      <vt:lpstr>6_Default Design</vt:lpstr>
      <vt:lpstr>7_Default Design</vt:lpstr>
      <vt:lpstr>8_Default Design</vt:lpstr>
      <vt:lpstr>Slide 1</vt:lpstr>
      <vt:lpstr>Slide 2</vt:lpstr>
      <vt:lpstr>Your world</vt:lpstr>
      <vt:lpstr>Slide 4</vt:lpstr>
      <vt:lpstr>Slide 5</vt:lpstr>
      <vt:lpstr>Slide 6</vt:lpstr>
      <vt:lpstr>Slide 7</vt:lpstr>
      <vt:lpstr>Slide 8</vt:lpstr>
      <vt:lpstr>Slide 9</vt:lpstr>
      <vt:lpstr>Slide 10</vt:lpstr>
      <vt:lpstr>Local Government in the UK could save 80 million sheets of paper per year...</vt:lpstr>
      <vt:lpstr>...or a pile of paper 26 times higher than the Eiffel Tower.</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vector>
  </TitlesOfParts>
  <Company>WMDC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 world</dc:title>
  <dc:creator>Alan Kirkham</dc:creator>
  <cp:lastModifiedBy>Authorised DET User</cp:lastModifiedBy>
  <cp:revision>185</cp:revision>
  <dcterms:created xsi:type="dcterms:W3CDTF">2008-04-02T12:49:58Z</dcterms:created>
  <dcterms:modified xsi:type="dcterms:W3CDTF">2010-06-22T02:27:14Z</dcterms:modified>
</cp:coreProperties>
</file>